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1"/>
    <p:sldMasterId id="2147483753" r:id="rId2"/>
  </p:sldMasterIdLst>
  <p:notesMasterIdLst>
    <p:notesMasterId r:id="rId77"/>
  </p:notesMasterIdLst>
  <p:sldIdLst>
    <p:sldId id="412" r:id="rId3"/>
    <p:sldId id="257" r:id="rId4"/>
    <p:sldId id="360" r:id="rId5"/>
    <p:sldId id="336" r:id="rId6"/>
    <p:sldId id="375" r:id="rId7"/>
    <p:sldId id="376" r:id="rId8"/>
    <p:sldId id="379" r:id="rId9"/>
    <p:sldId id="341" r:id="rId10"/>
    <p:sldId id="338" r:id="rId11"/>
    <p:sldId id="425" r:id="rId12"/>
    <p:sldId id="361" r:id="rId13"/>
    <p:sldId id="378" r:id="rId14"/>
    <p:sldId id="358" r:id="rId15"/>
    <p:sldId id="359" r:id="rId16"/>
    <p:sldId id="344" r:id="rId17"/>
    <p:sldId id="270" r:id="rId18"/>
    <p:sldId id="364" r:id="rId19"/>
    <p:sldId id="366" r:id="rId20"/>
    <p:sldId id="277" r:id="rId21"/>
    <p:sldId id="353" r:id="rId22"/>
    <p:sldId id="278" r:id="rId23"/>
    <p:sldId id="280" r:id="rId24"/>
    <p:sldId id="281" r:id="rId25"/>
    <p:sldId id="368" r:id="rId26"/>
    <p:sldId id="279" r:id="rId27"/>
    <p:sldId id="282" r:id="rId28"/>
    <p:sldId id="283" r:id="rId29"/>
    <p:sldId id="350" r:id="rId30"/>
    <p:sldId id="351" r:id="rId31"/>
    <p:sldId id="286" r:id="rId32"/>
    <p:sldId id="288" r:id="rId33"/>
    <p:sldId id="289" r:id="rId34"/>
    <p:sldId id="290" r:id="rId35"/>
    <p:sldId id="291" r:id="rId36"/>
    <p:sldId id="292" r:id="rId37"/>
    <p:sldId id="293" r:id="rId38"/>
    <p:sldId id="327" r:id="rId39"/>
    <p:sldId id="352" r:id="rId40"/>
    <p:sldId id="299" r:id="rId41"/>
    <p:sldId id="300" r:id="rId42"/>
    <p:sldId id="414" r:id="rId43"/>
    <p:sldId id="304" r:id="rId44"/>
    <p:sldId id="305" r:id="rId45"/>
    <p:sldId id="306" r:id="rId46"/>
    <p:sldId id="307" r:id="rId47"/>
    <p:sldId id="308" r:id="rId48"/>
    <p:sldId id="415" r:id="rId49"/>
    <p:sldId id="416" r:id="rId50"/>
    <p:sldId id="417" r:id="rId51"/>
    <p:sldId id="418" r:id="rId52"/>
    <p:sldId id="419" r:id="rId53"/>
    <p:sldId id="420" r:id="rId54"/>
    <p:sldId id="421" r:id="rId55"/>
    <p:sldId id="422" r:id="rId56"/>
    <p:sldId id="423" r:id="rId57"/>
    <p:sldId id="310" r:id="rId58"/>
    <p:sldId id="311" r:id="rId59"/>
    <p:sldId id="312" r:id="rId60"/>
    <p:sldId id="328" r:id="rId61"/>
    <p:sldId id="315" r:id="rId62"/>
    <p:sldId id="316" r:id="rId63"/>
    <p:sldId id="317" r:id="rId64"/>
    <p:sldId id="318" r:id="rId65"/>
    <p:sldId id="319" r:id="rId66"/>
    <p:sldId id="320" r:id="rId67"/>
    <p:sldId id="411" r:id="rId68"/>
    <p:sldId id="407" r:id="rId69"/>
    <p:sldId id="408" r:id="rId70"/>
    <p:sldId id="410" r:id="rId71"/>
    <p:sldId id="321" r:id="rId72"/>
    <p:sldId id="322" r:id="rId73"/>
    <p:sldId id="424" r:id="rId74"/>
    <p:sldId id="324" r:id="rId75"/>
    <p:sldId id="325" r:id="rId7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2565347A-0560-4C50-A215-9A9A9D52194A}">
          <p14:sldIdLst>
            <p14:sldId id="412"/>
          </p14:sldIdLst>
        </p14:section>
        <p14:section name="演講大綱" id="{D28B3647-8587-4F61-B7C8-D863B850E439}">
          <p14:sldIdLst>
            <p14:sldId id="257"/>
            <p14:sldId id="360"/>
            <p14:sldId id="336"/>
            <p14:sldId id="375"/>
            <p14:sldId id="376"/>
            <p14:sldId id="379"/>
            <p14:sldId id="341"/>
            <p14:sldId id="338"/>
            <p14:sldId id="425"/>
            <p14:sldId id="361"/>
            <p14:sldId id="378"/>
            <p14:sldId id="358"/>
            <p14:sldId id="359"/>
            <p14:sldId id="344"/>
            <p14:sldId id="270"/>
            <p14:sldId id="364"/>
            <p14:sldId id="366"/>
            <p14:sldId id="277"/>
            <p14:sldId id="353"/>
            <p14:sldId id="278"/>
            <p14:sldId id="280"/>
            <p14:sldId id="281"/>
            <p14:sldId id="368"/>
            <p14:sldId id="279"/>
            <p14:sldId id="282"/>
            <p14:sldId id="283"/>
            <p14:sldId id="350"/>
            <p14:sldId id="351"/>
            <p14:sldId id="286"/>
            <p14:sldId id="288"/>
            <p14:sldId id="289"/>
            <p14:sldId id="290"/>
            <p14:sldId id="291"/>
            <p14:sldId id="292"/>
            <p14:sldId id="293"/>
            <p14:sldId id="327"/>
            <p14:sldId id="352"/>
            <p14:sldId id="299"/>
            <p14:sldId id="300"/>
            <p14:sldId id="414"/>
            <p14:sldId id="304"/>
            <p14:sldId id="305"/>
            <p14:sldId id="306"/>
            <p14:sldId id="307"/>
            <p14:sldId id="308"/>
            <p14:sldId id="415"/>
            <p14:sldId id="416"/>
            <p14:sldId id="417"/>
            <p14:sldId id="418"/>
            <p14:sldId id="419"/>
            <p14:sldId id="420"/>
            <p14:sldId id="421"/>
            <p14:sldId id="422"/>
            <p14:sldId id="423"/>
            <p14:sldId id="310"/>
            <p14:sldId id="311"/>
            <p14:sldId id="312"/>
            <p14:sldId id="328"/>
            <p14:sldId id="315"/>
            <p14:sldId id="316"/>
            <p14:sldId id="317"/>
            <p14:sldId id="318"/>
            <p14:sldId id="319"/>
            <p14:sldId id="320"/>
            <p14:sldId id="411"/>
            <p14:sldId id="407"/>
            <p14:sldId id="408"/>
            <p14:sldId id="410"/>
            <p14:sldId id="321"/>
            <p14:sldId id="322"/>
            <p14:sldId id="424"/>
            <p14:sldId id="324"/>
            <p14:sldId id="325"/>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42"/>
    <a:srgbClr val="0066A1"/>
    <a:srgbClr val="009FDA"/>
    <a:srgbClr val="0B5172"/>
    <a:srgbClr val="E37222"/>
    <a:srgbClr val="CC0033"/>
    <a:srgbClr val="6B1F73"/>
    <a:srgbClr val="69BE28"/>
    <a:srgbClr val="CC9933"/>
    <a:srgbClr val="FDC8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74" autoAdjust="0"/>
    <p:restoredTop sz="84936" autoAdjust="0"/>
  </p:normalViewPr>
  <p:slideViewPr>
    <p:cSldViewPr snapToGrid="0" snapToObjects="1">
      <p:cViewPr>
        <p:scale>
          <a:sx n="90" d="100"/>
          <a:sy n="90" d="100"/>
        </p:scale>
        <p:origin x="-1373" y="62"/>
      </p:cViewPr>
      <p:guideLst>
        <p:guide orient="horz" pos="2160"/>
        <p:guide pos="2880"/>
      </p:guideLst>
    </p:cSldViewPr>
  </p:slideViewPr>
  <p:outlineViewPr>
    <p:cViewPr>
      <p:scale>
        <a:sx n="33" d="100"/>
        <a:sy n="33" d="100"/>
      </p:scale>
      <p:origin x="0" y="11934"/>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diagrams/_rels/data1.xml.rels><?xml version="1.0" encoding="UTF-8" standalone="yes"?>
<Relationships xmlns="http://schemas.openxmlformats.org/package/2006/relationships"><Relationship Id="rId1"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B1DCCB-8758-44DD-AC19-F676F7B0993A}" type="doc">
      <dgm:prSet loTypeId="urn:microsoft.com/office/officeart/2008/layout/VerticalCurvedList" loCatId="list" qsTypeId="urn:microsoft.com/office/officeart/2005/8/quickstyle/simple1" qsCatId="simple" csTypeId="urn:microsoft.com/office/officeart/2005/8/colors/accent3_2" csCatId="accent3" phldr="1"/>
      <dgm:spPr/>
      <dgm:t>
        <a:bodyPr/>
        <a:lstStyle/>
        <a:p>
          <a:endParaRPr lang="zh-TW" altLang="en-US"/>
        </a:p>
      </dgm:t>
    </dgm:pt>
    <dgm:pt modelId="{EA795EF3-30FB-400E-BC2B-A37F9615B264}">
      <dgm:prSet phldrT="[文字]"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dgm:spPr>
      <dgm:t>
        <a:bodyPr/>
        <a:lstStyle/>
        <a:p>
          <a:pPr algn="l"/>
          <a:r>
            <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dirty="0" smtClean="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Journals ,Transactions &amp; Magazines  </a:t>
          </a:r>
          <a:endPar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91EF48E8-2936-4C0E-A676-692A43A47A6D}" type="par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68A9EEAE-47CA-4E88-BD47-E19D2F2DDEB6}" type="sibTrans" cxnId="{44CA8501-C897-4978-BDF6-8AF3558F0C19}">
      <dgm:prSet/>
      <dgm:spPr/>
      <dgm:t>
        <a:bodyPr/>
        <a:lstStyle/>
        <a:p>
          <a:pPr algn="l"/>
          <a:endParaRPr lang="zh-TW" altLang="en-US" sz="1600">
            <a:latin typeface="Verdana" panose="020B0604030504040204" pitchFamily="34" charset="0"/>
            <a:cs typeface="Verdana" panose="020B0604030504040204" pitchFamily="34" charset="0"/>
          </a:endParaRPr>
        </a:p>
      </dgm:t>
    </dgm:pt>
    <dgm:pt modelId="{935BCD52-FA5B-4F8D-B19E-39002F3C9600}">
      <dgm:prSet phldrT="[文字]" custT="1"/>
      <dgm:spPr/>
      <dgm:t>
        <a:bodyPr/>
        <a:lstStyle/>
        <a:p>
          <a:pPr algn="l"/>
          <a:r>
            <a:rPr lang="zh-TW" altLang="en-US" sz="16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16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zh-TW" altLang="en-US" sz="16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collections</a:t>
          </a:r>
          <a:endParaRPr lang="zh-TW" altLang="en-US" sz="16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87857594-6B4C-4EDB-8517-146CC5C70ACA}" type="par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EBD8FE50-889F-431A-838D-395D2A7B7652}" type="sibTrans" cxnId="{19ED64D5-64D2-4AE3-AB88-4BDE152AC941}">
      <dgm:prSet/>
      <dgm:spPr/>
      <dgm:t>
        <a:bodyPr/>
        <a:lstStyle/>
        <a:p>
          <a:pPr algn="l"/>
          <a:endParaRPr lang="zh-TW" altLang="en-US" sz="1600">
            <a:latin typeface="Verdana" panose="020B0604030504040204" pitchFamily="34" charset="0"/>
            <a:cs typeface="Verdana" panose="020B0604030504040204" pitchFamily="34" charset="0"/>
          </a:endParaRPr>
        </a:p>
      </dgm:t>
    </dgm:pt>
    <dgm:pt modelId="{82C2ECDA-B2AB-4BB6-B81A-5D1DC9FFD3D6}">
      <dgm:prSet phldrT="[文字]" custT="1"/>
      <dgm:spPr/>
      <dgm:t>
        <a:bodyPr/>
        <a:lstStyle/>
        <a:p>
          <a:pPr algn="l"/>
          <a:r>
            <a:rPr lang="zh-TW" altLang="en-US" sz="16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sz="1600" b="1"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IEEE Educational Courses </a:t>
          </a:r>
          <a:endParaRPr lang="zh-TW" altLang="en-US" sz="1600" b="1"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5A4BB715-4804-41F7-89CD-21F2A3A8F987}" type="parTrans" cxnId="{395A1240-E0D0-4738-B655-49AFC50D9BA4}">
      <dgm:prSet/>
      <dgm:spPr/>
      <dgm:t>
        <a:bodyPr/>
        <a:lstStyle/>
        <a:p>
          <a:pPr algn="l"/>
          <a:endParaRPr lang="zh-TW" altLang="en-US" sz="1600">
            <a:latin typeface="Verdana" panose="020B0604030504040204" pitchFamily="34" charset="0"/>
            <a:cs typeface="Verdana" panose="020B0604030504040204" pitchFamily="34" charset="0"/>
          </a:endParaRPr>
        </a:p>
      </dgm:t>
    </dgm:pt>
    <dgm:pt modelId="{5DC8FD90-2CA7-49A2-BCE6-E3A4376C01DC}" type="sibTrans" cxnId="{395A1240-E0D0-4738-B655-49AFC50D9BA4}">
      <dgm:prSet/>
      <dgm:spPr/>
      <dgm:t>
        <a:bodyPr/>
        <a:lstStyle/>
        <a:p>
          <a:pPr algn="l"/>
          <a:endParaRPr lang="zh-TW" altLang="en-US" sz="1600">
            <a:latin typeface="Verdana" panose="020B0604030504040204" pitchFamily="34" charset="0"/>
            <a:cs typeface="Verdana" panose="020B0604030504040204" pitchFamily="34" charset="0"/>
          </a:endParaRPr>
        </a:p>
      </dgm:t>
    </dgm:pt>
    <dgm:pt modelId="{5370267E-E0BD-42B1-BD7B-6E1C3BE50C35}">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dgm:spPr>
      <dgm:t>
        <a:bodyPr/>
        <a:lstStyle/>
        <a:p>
          <a:pPr algn="l"/>
          <a:r>
            <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 SMPTE)</a:t>
          </a:r>
          <a:endPar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72389A97-9229-459E-A58C-136D22AC6156}" type="par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AC7224E-8E88-4143-B1CA-277ECE1D661C}" type="sibTrans" cxnId="{671D5D62-B4A0-4887-839D-EA8FCBFA74B8}">
      <dgm:prSet/>
      <dgm:spPr/>
      <dgm:t>
        <a:bodyPr/>
        <a:lstStyle/>
        <a:p>
          <a:pPr algn="l"/>
          <a:endParaRPr lang="zh-TW" altLang="en-US" sz="1600">
            <a:latin typeface="Verdana" panose="020B0604030504040204" pitchFamily="34" charset="0"/>
            <a:cs typeface="Verdana" panose="020B0604030504040204" pitchFamily="34" charset="0"/>
          </a:endParaRPr>
        </a:p>
      </dgm:t>
    </dgm:pt>
    <dgm:pt modelId="{0D5384E9-27F1-436B-85C4-3E30ED8120E0}">
      <dgm:prSet custT="1"/>
      <dgm:spPr>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dgm:spPr>
      <dgm:t>
        <a:bodyPr/>
        <a:lstStyle/>
        <a:p>
          <a:pPr algn="l"/>
          <a:r>
            <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a:t>
          </a:r>
          <a:r>
            <a:rPr lang="en-US" altLang="zh-TW" sz="1600" b="1" dirty="0" smtClean="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Proceedings</a:t>
          </a:r>
          <a:endParaRPr lang="zh-TW" altLang="en-US" sz="1600" b="1"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gm:t>
    </dgm:pt>
    <dgm:pt modelId="{C3CAF7C1-5881-4CB3-8D6C-3736F1B73F31}" type="par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D22A8AB7-17FC-4637-B83C-AE1E4188B6F0}" type="sibTrans" cxnId="{5C03423C-15ED-46F1-B079-6E55EB35BC4F}">
      <dgm:prSet/>
      <dgm:spPr/>
      <dgm:t>
        <a:bodyPr/>
        <a:lstStyle/>
        <a:p>
          <a:pPr algn="l"/>
          <a:endParaRPr lang="zh-TW" altLang="en-US" sz="1600">
            <a:latin typeface="Verdana" panose="020B0604030504040204" pitchFamily="34" charset="0"/>
            <a:cs typeface="Verdana" panose="020B0604030504040204" pitchFamily="34" charset="0"/>
          </a:endParaRPr>
        </a:p>
      </dgm:t>
    </dgm:pt>
    <dgm:pt modelId="{B234437A-EFD1-4FC0-B568-392A1FA8A8D9}" type="pres">
      <dgm:prSet presAssocID="{FCB1DCCB-8758-44DD-AC19-F676F7B0993A}" presName="Name0" presStyleCnt="0">
        <dgm:presLayoutVars>
          <dgm:chMax val="7"/>
          <dgm:chPref val="7"/>
          <dgm:dir/>
        </dgm:presLayoutVars>
      </dgm:prSet>
      <dgm:spPr/>
      <dgm:t>
        <a:bodyPr/>
        <a:lstStyle/>
        <a:p>
          <a:endParaRPr lang="zh-TW" altLang="en-US"/>
        </a:p>
      </dgm:t>
    </dgm:pt>
    <dgm:pt modelId="{169639B3-D5D6-4A0C-A915-470A44EF291A}" type="pres">
      <dgm:prSet presAssocID="{FCB1DCCB-8758-44DD-AC19-F676F7B0993A}" presName="Name1" presStyleCnt="0"/>
      <dgm:spPr/>
    </dgm:pt>
    <dgm:pt modelId="{319F25A6-2FED-463F-83A0-53DE12697CA7}" type="pres">
      <dgm:prSet presAssocID="{FCB1DCCB-8758-44DD-AC19-F676F7B0993A}" presName="cycle" presStyleCnt="0"/>
      <dgm:spPr/>
    </dgm:pt>
    <dgm:pt modelId="{6FD6B7D1-E3E0-4A9E-A041-ECC8856CF1B6}" type="pres">
      <dgm:prSet presAssocID="{FCB1DCCB-8758-44DD-AC19-F676F7B0993A}" presName="srcNode" presStyleLbl="node1" presStyleIdx="0" presStyleCnt="5"/>
      <dgm:spPr/>
    </dgm:pt>
    <dgm:pt modelId="{AD909DE4-3A89-49DA-9ACA-38C3F18526DB}" type="pres">
      <dgm:prSet presAssocID="{FCB1DCCB-8758-44DD-AC19-F676F7B0993A}" presName="conn" presStyleLbl="parChTrans1D2" presStyleIdx="0" presStyleCnt="1"/>
      <dgm:spPr/>
      <dgm:t>
        <a:bodyPr/>
        <a:lstStyle/>
        <a:p>
          <a:endParaRPr lang="zh-TW" altLang="en-US"/>
        </a:p>
      </dgm:t>
    </dgm:pt>
    <dgm:pt modelId="{74EA3277-C494-43E4-9B63-085E4C4E63A2}" type="pres">
      <dgm:prSet presAssocID="{FCB1DCCB-8758-44DD-AC19-F676F7B0993A}" presName="extraNode" presStyleLbl="node1" presStyleIdx="0" presStyleCnt="5"/>
      <dgm:spPr/>
    </dgm:pt>
    <dgm:pt modelId="{198C5E85-B481-4846-B296-D0928FC8490E}" type="pres">
      <dgm:prSet presAssocID="{FCB1DCCB-8758-44DD-AC19-F676F7B0993A}" presName="dstNode" presStyleLbl="node1" presStyleIdx="0" presStyleCnt="5"/>
      <dgm:spPr/>
    </dgm:pt>
    <dgm:pt modelId="{8F507AAB-0EC9-4692-8D11-79B250951794}" type="pres">
      <dgm:prSet presAssocID="{EA795EF3-30FB-400E-BC2B-A37F9615B264}" presName="text_1" presStyleLbl="node1" presStyleIdx="0" presStyleCnt="5" custLinFactNeighborX="790" custLinFactNeighborY="-3331">
        <dgm:presLayoutVars>
          <dgm:bulletEnabled val="1"/>
        </dgm:presLayoutVars>
      </dgm:prSet>
      <dgm:spPr/>
      <dgm:t>
        <a:bodyPr/>
        <a:lstStyle/>
        <a:p>
          <a:endParaRPr lang="zh-TW" altLang="en-US"/>
        </a:p>
      </dgm:t>
    </dgm:pt>
    <dgm:pt modelId="{906FF23F-53FD-4FD0-92D7-35E429228874}" type="pres">
      <dgm:prSet presAssocID="{EA795EF3-30FB-400E-BC2B-A37F9615B264}" presName="accent_1" presStyleCnt="0"/>
      <dgm:spPr/>
    </dgm:pt>
    <dgm:pt modelId="{DC2A4A75-D833-4869-BAF1-F64BF6B2C3B0}" type="pres">
      <dgm:prSet presAssocID="{EA795EF3-30FB-400E-BC2B-A37F9615B264}" presName="accentRepeatNode" presStyleLbl="solidFgAcc1" presStyleIdx="0"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8135A8AA-F5B4-42F4-8CBA-540E6DA4E3BB}" type="pres">
      <dgm:prSet presAssocID="{0D5384E9-27F1-436B-85C4-3E30ED8120E0}" presName="text_2" presStyleLbl="node1" presStyleIdx="1" presStyleCnt="5">
        <dgm:presLayoutVars>
          <dgm:bulletEnabled val="1"/>
        </dgm:presLayoutVars>
      </dgm:prSet>
      <dgm:spPr/>
      <dgm:t>
        <a:bodyPr/>
        <a:lstStyle/>
        <a:p>
          <a:endParaRPr lang="zh-TW" altLang="en-US"/>
        </a:p>
      </dgm:t>
    </dgm:pt>
    <dgm:pt modelId="{720FB227-5AA6-44AC-9ADD-75E32362CC74}" type="pres">
      <dgm:prSet presAssocID="{0D5384E9-27F1-436B-85C4-3E30ED8120E0}" presName="accent_2" presStyleCnt="0"/>
      <dgm:spPr/>
    </dgm:pt>
    <dgm:pt modelId="{EB824714-90A8-4BE4-85DB-1350AFD29636}" type="pres">
      <dgm:prSet presAssocID="{0D5384E9-27F1-436B-85C4-3E30ED8120E0}" presName="accentRepeatNode" presStyleLbl="solidFgAcc1" presStyleIdx="1"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032FA194-DF2B-4E31-9D83-6866A28DD38F}" type="pres">
      <dgm:prSet presAssocID="{5370267E-E0BD-42B1-BD7B-6E1C3BE50C35}" presName="text_3" presStyleLbl="node1" presStyleIdx="2" presStyleCnt="5">
        <dgm:presLayoutVars>
          <dgm:bulletEnabled val="1"/>
        </dgm:presLayoutVars>
      </dgm:prSet>
      <dgm:spPr/>
      <dgm:t>
        <a:bodyPr/>
        <a:lstStyle/>
        <a:p>
          <a:endParaRPr lang="zh-TW" altLang="en-US"/>
        </a:p>
      </dgm:t>
    </dgm:pt>
    <dgm:pt modelId="{1FB94747-0D99-41E6-A5C4-8CEBBF4B7AF7}" type="pres">
      <dgm:prSet presAssocID="{5370267E-E0BD-42B1-BD7B-6E1C3BE50C35}" presName="accent_3" presStyleCnt="0"/>
      <dgm:spPr/>
    </dgm:pt>
    <dgm:pt modelId="{B42BCD44-E604-4E71-A101-BA4C1B011FF9}" type="pres">
      <dgm:prSet presAssocID="{5370267E-E0BD-42B1-BD7B-6E1C3BE50C35}" presName="accentRepeatNode" presStyleLbl="solidFgAcc1" presStyleIdx="2" presStyleCnt="5">
        <dgm:style>
          <a:lnRef idx="1">
            <a:schemeClr val="accent1"/>
          </a:lnRef>
          <a:fillRef idx="2">
            <a:schemeClr val="accent1"/>
          </a:fillRef>
          <a:effectRef idx="1">
            <a:schemeClr val="accent1"/>
          </a:effectRef>
          <a:fontRef idx="minor">
            <a:schemeClr val="dk1"/>
          </a:fontRef>
        </dgm:style>
      </dgm:prSet>
      <dgm:spPr>
        <a:blipFill rotWithShape="0">
          <a:blip xmlns:r="http://schemas.openxmlformats.org/officeDocument/2006/relationships" r:embed="rId1"/>
          <a:stretch>
            <a:fillRect/>
          </a:stretch>
        </a:blipFill>
      </dgm:spPr>
    </dgm:pt>
    <dgm:pt modelId="{DB174C00-6DAB-4086-BC9E-EF73C02761AA}" type="pres">
      <dgm:prSet presAssocID="{935BCD52-FA5B-4F8D-B19E-39002F3C9600}" presName="text_4" presStyleLbl="node1" presStyleIdx="3" presStyleCnt="5">
        <dgm:presLayoutVars>
          <dgm:bulletEnabled val="1"/>
        </dgm:presLayoutVars>
      </dgm:prSet>
      <dgm:spPr/>
      <dgm:t>
        <a:bodyPr/>
        <a:lstStyle/>
        <a:p>
          <a:endParaRPr lang="zh-TW" altLang="en-US"/>
        </a:p>
      </dgm:t>
    </dgm:pt>
    <dgm:pt modelId="{720BD337-ADD2-40A0-8093-68D8911FA19B}" type="pres">
      <dgm:prSet presAssocID="{935BCD52-FA5B-4F8D-B19E-39002F3C9600}" presName="accent_4" presStyleCnt="0"/>
      <dgm:spPr/>
    </dgm:pt>
    <dgm:pt modelId="{13CA4E9B-470C-4DD9-8BB3-0F9E34BA002F}" type="pres">
      <dgm:prSet presAssocID="{935BCD52-FA5B-4F8D-B19E-39002F3C9600}" presName="accentRepeatNode" presStyleLbl="solidFgAcc1" presStyleIdx="3" presStyleCnt="5">
        <dgm:style>
          <a:lnRef idx="1">
            <a:schemeClr val="accent3"/>
          </a:lnRef>
          <a:fillRef idx="2">
            <a:schemeClr val="accent3"/>
          </a:fillRef>
          <a:effectRef idx="1">
            <a:schemeClr val="accent3"/>
          </a:effectRef>
          <a:fontRef idx="minor">
            <a:schemeClr val="dk1"/>
          </a:fontRef>
        </dgm:style>
      </dgm:prSet>
      <dgm:spPr/>
    </dgm:pt>
    <dgm:pt modelId="{D49F2DE7-8982-4DFD-8749-093A53A0F58C}" type="pres">
      <dgm:prSet presAssocID="{82C2ECDA-B2AB-4BB6-B81A-5D1DC9FFD3D6}" presName="text_5" presStyleLbl="node1" presStyleIdx="4" presStyleCnt="5">
        <dgm:presLayoutVars>
          <dgm:bulletEnabled val="1"/>
        </dgm:presLayoutVars>
      </dgm:prSet>
      <dgm:spPr/>
      <dgm:t>
        <a:bodyPr/>
        <a:lstStyle/>
        <a:p>
          <a:endParaRPr lang="zh-TW" altLang="en-US"/>
        </a:p>
      </dgm:t>
    </dgm:pt>
    <dgm:pt modelId="{7523A694-F3AB-46D6-B0D1-F93CA99D0AC8}" type="pres">
      <dgm:prSet presAssocID="{82C2ECDA-B2AB-4BB6-B81A-5D1DC9FFD3D6}" presName="accent_5" presStyleCnt="0"/>
      <dgm:spPr/>
    </dgm:pt>
    <dgm:pt modelId="{F8229FF8-BC59-4F77-9BF9-49475542CF90}" type="pres">
      <dgm:prSet presAssocID="{82C2ECDA-B2AB-4BB6-B81A-5D1DC9FFD3D6}" presName="accentRepeatNode" presStyleLbl="solidFgAcc1" presStyleIdx="4" presStyleCnt="5">
        <dgm:style>
          <a:lnRef idx="1">
            <a:schemeClr val="accent3"/>
          </a:lnRef>
          <a:fillRef idx="2">
            <a:schemeClr val="accent3"/>
          </a:fillRef>
          <a:effectRef idx="1">
            <a:schemeClr val="accent3"/>
          </a:effectRef>
          <a:fontRef idx="minor">
            <a:schemeClr val="dk1"/>
          </a:fontRef>
        </dgm:style>
      </dgm:prSet>
      <dgm:spPr/>
    </dgm:pt>
  </dgm:ptLst>
  <dgm:cxnLst>
    <dgm:cxn modelId="{FD356958-AC2A-4D9E-8D9E-09865B633DC0}" type="presOf" srcId="{5370267E-E0BD-42B1-BD7B-6E1C3BE50C35}" destId="{032FA194-DF2B-4E31-9D83-6866A28DD38F}" srcOrd="0" destOrd="0" presId="urn:microsoft.com/office/officeart/2008/layout/VerticalCurvedList"/>
    <dgm:cxn modelId="{5F276146-3091-4155-9DD0-BDB3E46DA581}" type="presOf" srcId="{68A9EEAE-47CA-4E88-BD47-E19D2F2DDEB6}" destId="{AD909DE4-3A89-49DA-9ACA-38C3F18526DB}" srcOrd="0" destOrd="0" presId="urn:microsoft.com/office/officeart/2008/layout/VerticalCurvedList"/>
    <dgm:cxn modelId="{2B07D4B9-7AFD-47D2-BDDF-A6B5BE0BCDBC}" type="presOf" srcId="{0D5384E9-27F1-436B-85C4-3E30ED8120E0}" destId="{8135A8AA-F5B4-42F4-8CBA-540E6DA4E3BB}" srcOrd="0" destOrd="0" presId="urn:microsoft.com/office/officeart/2008/layout/VerticalCurvedList"/>
    <dgm:cxn modelId="{DB9FE881-D532-4E6B-B4A2-9A1F1E122DFA}" type="presOf" srcId="{EA795EF3-30FB-400E-BC2B-A37F9615B264}" destId="{8F507AAB-0EC9-4692-8D11-79B250951794}" srcOrd="0" destOrd="0" presId="urn:microsoft.com/office/officeart/2008/layout/VerticalCurvedList"/>
    <dgm:cxn modelId="{395A1240-E0D0-4738-B655-49AFC50D9BA4}" srcId="{FCB1DCCB-8758-44DD-AC19-F676F7B0993A}" destId="{82C2ECDA-B2AB-4BB6-B81A-5D1DC9FFD3D6}" srcOrd="4" destOrd="0" parTransId="{5A4BB715-4804-41F7-89CD-21F2A3A8F987}" sibTransId="{5DC8FD90-2CA7-49A2-BCE6-E3A4376C01DC}"/>
    <dgm:cxn modelId="{303396F1-A1E1-4FCC-9BE2-FC97208AE49B}" type="presOf" srcId="{FCB1DCCB-8758-44DD-AC19-F676F7B0993A}" destId="{B234437A-EFD1-4FC0-B568-392A1FA8A8D9}" srcOrd="0" destOrd="0" presId="urn:microsoft.com/office/officeart/2008/layout/VerticalCurvedList"/>
    <dgm:cxn modelId="{671D5D62-B4A0-4887-839D-EA8FCBFA74B8}" srcId="{FCB1DCCB-8758-44DD-AC19-F676F7B0993A}" destId="{5370267E-E0BD-42B1-BD7B-6E1C3BE50C35}" srcOrd="2" destOrd="0" parTransId="{72389A97-9229-459E-A58C-136D22AC6156}" sibTransId="{0AC7224E-8E88-4143-B1CA-277ECE1D661C}"/>
    <dgm:cxn modelId="{5C03423C-15ED-46F1-B079-6E55EB35BC4F}" srcId="{FCB1DCCB-8758-44DD-AC19-F676F7B0993A}" destId="{0D5384E9-27F1-436B-85C4-3E30ED8120E0}" srcOrd="1" destOrd="0" parTransId="{C3CAF7C1-5881-4CB3-8D6C-3736F1B73F31}" sibTransId="{D22A8AB7-17FC-4637-B83C-AE1E4188B6F0}"/>
    <dgm:cxn modelId="{1AF84FAB-9F8F-4354-AB2D-6CD7D1434C29}" type="presOf" srcId="{82C2ECDA-B2AB-4BB6-B81A-5D1DC9FFD3D6}" destId="{D49F2DE7-8982-4DFD-8749-093A53A0F58C}" srcOrd="0" destOrd="0" presId="urn:microsoft.com/office/officeart/2008/layout/VerticalCurvedList"/>
    <dgm:cxn modelId="{19ED64D5-64D2-4AE3-AB88-4BDE152AC941}" srcId="{FCB1DCCB-8758-44DD-AC19-F676F7B0993A}" destId="{935BCD52-FA5B-4F8D-B19E-39002F3C9600}" srcOrd="3" destOrd="0" parTransId="{87857594-6B4C-4EDB-8517-146CC5C70ACA}" sibTransId="{EBD8FE50-889F-431A-838D-395D2A7B7652}"/>
    <dgm:cxn modelId="{E12C3ABB-615B-4A96-8309-9B2FEEF06C9F}" type="presOf" srcId="{935BCD52-FA5B-4F8D-B19E-39002F3C9600}" destId="{DB174C00-6DAB-4086-BC9E-EF73C02761AA}" srcOrd="0" destOrd="0" presId="urn:microsoft.com/office/officeart/2008/layout/VerticalCurvedList"/>
    <dgm:cxn modelId="{44CA8501-C897-4978-BDF6-8AF3558F0C19}" srcId="{FCB1DCCB-8758-44DD-AC19-F676F7B0993A}" destId="{EA795EF3-30FB-400E-BC2B-A37F9615B264}" srcOrd="0" destOrd="0" parTransId="{91EF48E8-2936-4C0E-A676-692A43A47A6D}" sibTransId="{68A9EEAE-47CA-4E88-BD47-E19D2F2DDEB6}"/>
    <dgm:cxn modelId="{4D224210-F3C3-41AE-957D-FCAB0A6B5059}" type="presParOf" srcId="{B234437A-EFD1-4FC0-B568-392A1FA8A8D9}" destId="{169639B3-D5D6-4A0C-A915-470A44EF291A}" srcOrd="0" destOrd="0" presId="urn:microsoft.com/office/officeart/2008/layout/VerticalCurvedList"/>
    <dgm:cxn modelId="{1B70CB9A-0B7A-4261-A248-BA13770D0D35}" type="presParOf" srcId="{169639B3-D5D6-4A0C-A915-470A44EF291A}" destId="{319F25A6-2FED-463F-83A0-53DE12697CA7}" srcOrd="0" destOrd="0" presId="urn:microsoft.com/office/officeart/2008/layout/VerticalCurvedList"/>
    <dgm:cxn modelId="{C666777A-A9FA-4AC1-9D05-02A00591C940}" type="presParOf" srcId="{319F25A6-2FED-463F-83A0-53DE12697CA7}" destId="{6FD6B7D1-E3E0-4A9E-A041-ECC8856CF1B6}" srcOrd="0" destOrd="0" presId="urn:microsoft.com/office/officeart/2008/layout/VerticalCurvedList"/>
    <dgm:cxn modelId="{3CAA53A2-01DE-4EBB-A862-4F43B7B4D893}" type="presParOf" srcId="{319F25A6-2FED-463F-83A0-53DE12697CA7}" destId="{AD909DE4-3A89-49DA-9ACA-38C3F18526DB}" srcOrd="1" destOrd="0" presId="urn:microsoft.com/office/officeart/2008/layout/VerticalCurvedList"/>
    <dgm:cxn modelId="{BB112B86-6A43-4693-9D9A-083FA8720F4B}" type="presParOf" srcId="{319F25A6-2FED-463F-83A0-53DE12697CA7}" destId="{74EA3277-C494-43E4-9B63-085E4C4E63A2}" srcOrd="2" destOrd="0" presId="urn:microsoft.com/office/officeart/2008/layout/VerticalCurvedList"/>
    <dgm:cxn modelId="{210E9D31-A68C-4684-A546-ABE91FD695F4}" type="presParOf" srcId="{319F25A6-2FED-463F-83A0-53DE12697CA7}" destId="{198C5E85-B481-4846-B296-D0928FC8490E}" srcOrd="3" destOrd="0" presId="urn:microsoft.com/office/officeart/2008/layout/VerticalCurvedList"/>
    <dgm:cxn modelId="{6AEEDEB0-2C64-4885-B42B-DC67C8E3BA6A}" type="presParOf" srcId="{169639B3-D5D6-4A0C-A915-470A44EF291A}" destId="{8F507AAB-0EC9-4692-8D11-79B250951794}" srcOrd="1" destOrd="0" presId="urn:microsoft.com/office/officeart/2008/layout/VerticalCurvedList"/>
    <dgm:cxn modelId="{56639343-A28D-4C1C-9DAE-EB45A2264629}" type="presParOf" srcId="{169639B3-D5D6-4A0C-A915-470A44EF291A}" destId="{906FF23F-53FD-4FD0-92D7-35E429228874}" srcOrd="2" destOrd="0" presId="urn:microsoft.com/office/officeart/2008/layout/VerticalCurvedList"/>
    <dgm:cxn modelId="{E21E2DA7-07FD-4763-9824-57BA77275609}" type="presParOf" srcId="{906FF23F-53FD-4FD0-92D7-35E429228874}" destId="{DC2A4A75-D833-4869-BAF1-F64BF6B2C3B0}" srcOrd="0" destOrd="0" presId="urn:microsoft.com/office/officeart/2008/layout/VerticalCurvedList"/>
    <dgm:cxn modelId="{2ED4E8FC-6FFC-4B04-AFC5-628F76F2E932}" type="presParOf" srcId="{169639B3-D5D6-4A0C-A915-470A44EF291A}" destId="{8135A8AA-F5B4-42F4-8CBA-540E6DA4E3BB}" srcOrd="3" destOrd="0" presId="urn:microsoft.com/office/officeart/2008/layout/VerticalCurvedList"/>
    <dgm:cxn modelId="{60698AD4-B521-4F01-AD4B-E43DE1683B6E}" type="presParOf" srcId="{169639B3-D5D6-4A0C-A915-470A44EF291A}" destId="{720FB227-5AA6-44AC-9ADD-75E32362CC74}" srcOrd="4" destOrd="0" presId="urn:microsoft.com/office/officeart/2008/layout/VerticalCurvedList"/>
    <dgm:cxn modelId="{354E2710-D960-4283-8F78-7BBAA02B3196}" type="presParOf" srcId="{720FB227-5AA6-44AC-9ADD-75E32362CC74}" destId="{EB824714-90A8-4BE4-85DB-1350AFD29636}" srcOrd="0" destOrd="0" presId="urn:microsoft.com/office/officeart/2008/layout/VerticalCurvedList"/>
    <dgm:cxn modelId="{60E035D7-3221-487F-8472-65C224B653EE}" type="presParOf" srcId="{169639B3-D5D6-4A0C-A915-470A44EF291A}" destId="{032FA194-DF2B-4E31-9D83-6866A28DD38F}" srcOrd="5" destOrd="0" presId="urn:microsoft.com/office/officeart/2008/layout/VerticalCurvedList"/>
    <dgm:cxn modelId="{8EEBEB98-4CDF-4D7C-A7BC-4061B9B7562A}" type="presParOf" srcId="{169639B3-D5D6-4A0C-A915-470A44EF291A}" destId="{1FB94747-0D99-41E6-A5C4-8CEBBF4B7AF7}" srcOrd="6" destOrd="0" presId="urn:microsoft.com/office/officeart/2008/layout/VerticalCurvedList"/>
    <dgm:cxn modelId="{160645B0-BDF9-41FB-9B5E-8C75FB4FFCB5}" type="presParOf" srcId="{1FB94747-0D99-41E6-A5C4-8CEBBF4B7AF7}" destId="{B42BCD44-E604-4E71-A101-BA4C1B011FF9}" srcOrd="0" destOrd="0" presId="urn:microsoft.com/office/officeart/2008/layout/VerticalCurvedList"/>
    <dgm:cxn modelId="{BE1131F3-B5AE-4AF9-9038-FCD9CA6A1C94}" type="presParOf" srcId="{169639B3-D5D6-4A0C-A915-470A44EF291A}" destId="{DB174C00-6DAB-4086-BC9E-EF73C02761AA}" srcOrd="7" destOrd="0" presId="urn:microsoft.com/office/officeart/2008/layout/VerticalCurvedList"/>
    <dgm:cxn modelId="{A613D4EC-A872-4751-99B6-992083689CEA}" type="presParOf" srcId="{169639B3-D5D6-4A0C-A915-470A44EF291A}" destId="{720BD337-ADD2-40A0-8093-68D8911FA19B}" srcOrd="8" destOrd="0" presId="urn:microsoft.com/office/officeart/2008/layout/VerticalCurvedList"/>
    <dgm:cxn modelId="{08B06748-4D17-44FC-ADA5-376ECDF87616}" type="presParOf" srcId="{720BD337-ADD2-40A0-8093-68D8911FA19B}" destId="{13CA4E9B-470C-4DD9-8BB3-0F9E34BA002F}" srcOrd="0" destOrd="0" presId="urn:microsoft.com/office/officeart/2008/layout/VerticalCurvedList"/>
    <dgm:cxn modelId="{E4BC40D1-5D60-49E7-A3CE-0DC6BF30AEB0}" type="presParOf" srcId="{169639B3-D5D6-4A0C-A915-470A44EF291A}" destId="{D49F2DE7-8982-4DFD-8749-093A53A0F58C}" srcOrd="9" destOrd="0" presId="urn:microsoft.com/office/officeart/2008/layout/VerticalCurvedList"/>
    <dgm:cxn modelId="{C5883735-B445-4A00-8767-327E2A49F0F9}" type="presParOf" srcId="{169639B3-D5D6-4A0C-A915-470A44EF291A}" destId="{7523A694-F3AB-46D6-B0D1-F93CA99D0AC8}" srcOrd="10" destOrd="0" presId="urn:microsoft.com/office/officeart/2008/layout/VerticalCurvedList"/>
    <dgm:cxn modelId="{FE431207-E433-4D6C-BDAE-BB815998F492}" type="presParOf" srcId="{7523A694-F3AB-46D6-B0D1-F93CA99D0AC8}" destId="{F8229FF8-BC59-4F77-9BF9-49475542CF90}" srcOrd="0" destOrd="0" presId="urn:microsoft.com/office/officeart/2008/layout/VerticalCurvedList"/>
  </dgm:cxnLst>
  <dgm:bg>
    <a:solidFill>
      <a:schemeClr val="bg2"/>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dgm:t>
        <a:bodyPr/>
        <a:lstStyle/>
        <a:p>
          <a:r>
            <a:rPr lang="zh-TW" altLang="en-US" sz="3200" dirty="0"/>
            <a:t>瀏覽</a:t>
          </a:r>
        </a:p>
      </dgm:t>
    </dgm:pt>
    <dgm:pt modelId="{AE4AA079-8CD9-43CF-86E3-AE017FED21BD}" type="parTrans" cxnId="{CA236D83-8284-4A7E-86C2-7ABE86B341F1}">
      <dgm:prSet/>
      <dgm:spPr/>
      <dgm:t>
        <a:bodyPr/>
        <a:lstStyle/>
        <a:p>
          <a:endParaRPr lang="zh-TW" altLang="en-US"/>
        </a:p>
      </dgm:t>
    </dgm:pt>
    <dgm:pt modelId="{B1379598-4D4A-4A70-A9D1-1D68E1CC576B}" type="sibTrans" cxnId="{CA236D83-8284-4A7E-86C2-7ABE86B341F1}">
      <dgm:prSet/>
      <dgm:spPr/>
      <dgm:t>
        <a:bodyPr/>
        <a:lstStyle/>
        <a:p>
          <a:endParaRPr lang="zh-TW" altLang="en-US"/>
        </a:p>
      </dgm:t>
    </dgm:pt>
    <dgm:pt modelId="{1784B0B4-FC60-4925-838E-B780D523956C}">
      <dgm:prSet phldrT="[文字]" custT="1"/>
      <dgm:spPr/>
      <dgm:t>
        <a:bodyPr/>
        <a:lstStyle/>
        <a:p>
          <a:r>
            <a:rPr lang="zh-TW" altLang="en-US" sz="3200" dirty="0"/>
            <a:t>檢索</a:t>
          </a:r>
        </a:p>
      </dgm:t>
    </dgm:pt>
    <dgm:pt modelId="{0D77CAF3-D17A-43C5-8CE1-A0158C1D4A02}" type="parTrans" cxnId="{EF25D917-490E-407A-A6C3-3CAF708B17E2}">
      <dgm:prSet/>
      <dgm:spPr/>
      <dgm:t>
        <a:bodyPr/>
        <a:lstStyle/>
        <a:p>
          <a:endParaRPr lang="zh-TW" altLang="en-US"/>
        </a:p>
      </dgm:t>
    </dgm:pt>
    <dgm:pt modelId="{AED0DF92-416A-4D99-A5D1-BB7D9B2A188E}" type="sibTrans" cxnId="{EF25D917-490E-407A-A6C3-3CAF708B17E2}">
      <dgm:prSet/>
      <dgm:spPr/>
      <dgm:t>
        <a:bodyPr/>
        <a:lstStyle/>
        <a:p>
          <a:endParaRPr lang="zh-TW" altLang="en-US"/>
        </a:p>
      </dgm:t>
    </dgm:pt>
    <dgm:pt modelId="{81D45F7D-C7DB-42B3-B7C9-63EB2633C396}">
      <dgm:prSet phldrT="[文字]" custT="1"/>
      <dgm:spPr/>
      <dgm:t>
        <a:bodyPr/>
        <a:lstStyle/>
        <a:p>
          <a:r>
            <a:rPr lang="zh-TW" altLang="en-US" sz="3200" dirty="0"/>
            <a:t>個人化</a:t>
          </a:r>
          <a:endParaRPr lang="en-US" altLang="zh-TW" sz="3200" dirty="0"/>
        </a:p>
      </dgm:t>
    </dgm:pt>
    <dgm:pt modelId="{F37C1856-34A2-449A-B229-C7F019B68BF4}" type="parTrans" cxnId="{C398CA01-1E94-4F35-BCE8-597D2FEC27AE}">
      <dgm:prSet/>
      <dgm:spPr/>
      <dgm:t>
        <a:bodyPr/>
        <a:lstStyle/>
        <a:p>
          <a:endParaRPr lang="zh-TW" altLang="en-US"/>
        </a:p>
      </dgm:t>
    </dgm:pt>
    <dgm:pt modelId="{B9EB8501-14C2-48B8-AA89-FF456457DC7C}" type="sibTrans" cxnId="{C398CA01-1E94-4F35-BCE8-597D2FEC27AE}">
      <dgm:prSet/>
      <dgm:spPr/>
      <dgm:t>
        <a:bodyPr/>
        <a:lstStyle/>
        <a:p>
          <a:endParaRPr lang="zh-TW" altLang="en-US"/>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1544863A-2496-4C77-895A-0F773261BFBB}" type="presOf" srcId="{AED0DF92-416A-4D99-A5D1-BB7D9B2A188E}" destId="{DA775159-0ED4-4C85-9D82-ED5584FF7916}" srcOrd="1" destOrd="0" presId="urn:microsoft.com/office/officeart/2005/8/layout/process1"/>
    <dgm:cxn modelId="{004BB941-5983-49C8-A01B-1C970C5B61D9}" type="presOf" srcId="{81D45F7D-C7DB-42B3-B7C9-63EB2633C396}" destId="{CA61C5DD-E1DF-44E4-86FD-28AEBDD2D747}"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10CE2DD2-2BF6-463C-B536-217D7D0B723D}" type="presOf" srcId="{B1379598-4D4A-4A70-A9D1-1D68E1CC576B}" destId="{D7F521CA-DB06-4D63-8857-0826A06C1DF1}" srcOrd="1"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5D9E4B93-792C-4658-8E66-996159F805B0}" type="presOf" srcId="{AED0DF92-416A-4D99-A5D1-BB7D9B2A188E}" destId="{0AF644B5-057E-4AB1-8016-24B9E68B8E2E}" srcOrd="0" destOrd="0" presId="urn:microsoft.com/office/officeart/2005/8/layout/process1"/>
    <dgm:cxn modelId="{1AB7EB9D-EFF7-4666-98AA-9B6C394CD843}" type="presOf" srcId="{B1379598-4D4A-4A70-A9D1-1D68E1CC576B}" destId="{A0E8B5B6-C0C6-409F-8728-23F01436E104}" srcOrd="0" destOrd="0" presId="urn:microsoft.com/office/officeart/2005/8/layout/process1"/>
    <dgm:cxn modelId="{5662427B-C49F-4794-96CC-B2E472382EF3}" type="presOf" srcId="{1784B0B4-FC60-4925-838E-B780D523956C}" destId="{EB5AF3FC-DA0E-468C-8531-CF0A5B2C229F}" srcOrd="0" destOrd="0" presId="urn:microsoft.com/office/officeart/2005/8/layout/process1"/>
    <dgm:cxn modelId="{840CF2E8-EE79-464B-B8A3-418BA63FE7DB}" type="presOf" srcId="{7A93C280-B7D4-4891-9481-326FF8712A80}" destId="{302C6A1E-C029-4BE7-BB91-1CBC29948655}" srcOrd="0" destOrd="0" presId="urn:microsoft.com/office/officeart/2005/8/layout/process1"/>
    <dgm:cxn modelId="{C398CA01-1E94-4F35-BCE8-597D2FEC27AE}" srcId="{7A93C280-B7D4-4891-9481-326FF8712A80}" destId="{81D45F7D-C7DB-42B3-B7C9-63EB2633C396}" srcOrd="2" destOrd="0" parTransId="{F37C1856-34A2-449A-B229-C7F019B68BF4}" sibTransId="{B9EB8501-14C2-48B8-AA89-FF456457DC7C}"/>
    <dgm:cxn modelId="{FC3B3B9F-58C7-4E22-AE76-A4AAD853E240}" type="presOf" srcId="{BE26787E-E109-4B9E-A651-28E80A627AB7}" destId="{6BD8F8DB-941C-4AD7-B429-E2510202EAA4}" srcOrd="0" destOrd="0" presId="urn:microsoft.com/office/officeart/2005/8/layout/process1"/>
    <dgm:cxn modelId="{C57F2286-4DEE-4FA2-B702-A6AB320C62BE}" type="presParOf" srcId="{302C6A1E-C029-4BE7-BB91-1CBC29948655}" destId="{6BD8F8DB-941C-4AD7-B429-E2510202EAA4}" srcOrd="0" destOrd="0" presId="urn:microsoft.com/office/officeart/2005/8/layout/process1"/>
    <dgm:cxn modelId="{0479B788-139D-4294-B413-367D583EC02F}" type="presParOf" srcId="{302C6A1E-C029-4BE7-BB91-1CBC29948655}" destId="{A0E8B5B6-C0C6-409F-8728-23F01436E104}" srcOrd="1" destOrd="0" presId="urn:microsoft.com/office/officeart/2005/8/layout/process1"/>
    <dgm:cxn modelId="{11FF573E-B695-47DA-ACDB-783511F7033D}" type="presParOf" srcId="{A0E8B5B6-C0C6-409F-8728-23F01436E104}" destId="{D7F521CA-DB06-4D63-8857-0826A06C1DF1}" srcOrd="0" destOrd="0" presId="urn:microsoft.com/office/officeart/2005/8/layout/process1"/>
    <dgm:cxn modelId="{88DBC4D3-D3D9-4EDD-9CE1-AACBDE00E1D5}" type="presParOf" srcId="{302C6A1E-C029-4BE7-BB91-1CBC29948655}" destId="{EB5AF3FC-DA0E-468C-8531-CF0A5B2C229F}" srcOrd="2" destOrd="0" presId="urn:microsoft.com/office/officeart/2005/8/layout/process1"/>
    <dgm:cxn modelId="{654044E0-DA7C-4A63-B850-0AEC6687DCFB}" type="presParOf" srcId="{302C6A1E-C029-4BE7-BB91-1CBC29948655}" destId="{0AF644B5-057E-4AB1-8016-24B9E68B8E2E}" srcOrd="3" destOrd="0" presId="urn:microsoft.com/office/officeart/2005/8/layout/process1"/>
    <dgm:cxn modelId="{D97CBC5D-34FE-4980-A4C1-961DAEECFFDF}" type="presParOf" srcId="{0AF644B5-057E-4AB1-8016-24B9E68B8E2E}" destId="{DA775159-0ED4-4C85-9D82-ED5584FF7916}" srcOrd="0" destOrd="0" presId="urn:microsoft.com/office/officeart/2005/8/layout/process1"/>
    <dgm:cxn modelId="{11FA402E-F886-437D-B32A-FABB91503FFD}"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B2C049D5-D883-4285-B531-9B2BCE089CBE}" type="presOf" srcId="{B1379598-4D4A-4A70-A9D1-1D68E1CC576B}" destId="{D7F521CA-DB06-4D63-8857-0826A06C1DF1}" srcOrd="1"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B0CA7A4D-1CAE-4C77-A4B6-1E38051B69BE}" type="presOf" srcId="{AED0DF92-416A-4D99-A5D1-BB7D9B2A188E}" destId="{0AF644B5-057E-4AB1-8016-24B9E68B8E2E}" srcOrd="0" destOrd="0" presId="urn:microsoft.com/office/officeart/2005/8/layout/process1"/>
    <dgm:cxn modelId="{FAB1B301-1F8E-492A-80E8-7D1713A6FE3E}" type="presOf" srcId="{1784B0B4-FC60-4925-838E-B780D523956C}" destId="{EB5AF3FC-DA0E-468C-8531-CF0A5B2C229F}" srcOrd="0" destOrd="0" presId="urn:microsoft.com/office/officeart/2005/8/layout/process1"/>
    <dgm:cxn modelId="{734512BD-DFDC-4B60-88D7-F6DC8847EA0C}" type="presOf" srcId="{81D45F7D-C7DB-42B3-B7C9-63EB2633C396}" destId="{CA61C5DD-E1DF-44E4-86FD-28AEBDD2D747}" srcOrd="0"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6AE582B2-64B3-4A9D-90CA-3F5797EEF8AC}" type="presOf" srcId="{7A93C280-B7D4-4891-9481-326FF8712A80}" destId="{302C6A1E-C029-4BE7-BB91-1CBC29948655}" srcOrd="0" destOrd="0" presId="urn:microsoft.com/office/officeart/2005/8/layout/process1"/>
    <dgm:cxn modelId="{9CC67A77-4750-4FD5-AD6D-9E1F3E253315}" type="presOf" srcId="{AED0DF92-416A-4D99-A5D1-BB7D9B2A188E}" destId="{DA775159-0ED4-4C85-9D82-ED5584FF7916}" srcOrd="1" destOrd="0" presId="urn:microsoft.com/office/officeart/2005/8/layout/process1"/>
    <dgm:cxn modelId="{B934C8D8-CF3D-417F-ACFE-CB7E9BE38CC0}" type="presOf" srcId="{BE26787E-E109-4B9E-A651-28E80A627AB7}" destId="{6BD8F8DB-941C-4AD7-B429-E2510202EAA4}" srcOrd="0" destOrd="0" presId="urn:microsoft.com/office/officeart/2005/8/layout/process1"/>
    <dgm:cxn modelId="{25943D8C-1E27-4170-B010-207CD0CD5857}" type="presOf" srcId="{B1379598-4D4A-4A70-A9D1-1D68E1CC576B}" destId="{A0E8B5B6-C0C6-409F-8728-23F01436E104}" srcOrd="0" destOrd="0" presId="urn:microsoft.com/office/officeart/2005/8/layout/process1"/>
    <dgm:cxn modelId="{C398CA01-1E94-4F35-BCE8-597D2FEC27AE}" srcId="{7A93C280-B7D4-4891-9481-326FF8712A80}" destId="{81D45F7D-C7DB-42B3-B7C9-63EB2633C396}" srcOrd="2" destOrd="0" parTransId="{F37C1856-34A2-449A-B229-C7F019B68BF4}" sibTransId="{B9EB8501-14C2-48B8-AA89-FF456457DC7C}"/>
    <dgm:cxn modelId="{26CD6FAF-4F10-473C-A62E-55604EC4CC65}" type="presParOf" srcId="{302C6A1E-C029-4BE7-BB91-1CBC29948655}" destId="{6BD8F8DB-941C-4AD7-B429-E2510202EAA4}" srcOrd="0" destOrd="0" presId="urn:microsoft.com/office/officeart/2005/8/layout/process1"/>
    <dgm:cxn modelId="{DA45E9D9-5E5F-4C82-B794-DE9861F2B7DB}" type="presParOf" srcId="{302C6A1E-C029-4BE7-BB91-1CBC29948655}" destId="{A0E8B5B6-C0C6-409F-8728-23F01436E104}" srcOrd="1" destOrd="0" presId="urn:microsoft.com/office/officeart/2005/8/layout/process1"/>
    <dgm:cxn modelId="{28831B2F-9B2F-49FD-84DB-402D57C816A4}" type="presParOf" srcId="{A0E8B5B6-C0C6-409F-8728-23F01436E104}" destId="{D7F521CA-DB06-4D63-8857-0826A06C1DF1}" srcOrd="0" destOrd="0" presId="urn:microsoft.com/office/officeart/2005/8/layout/process1"/>
    <dgm:cxn modelId="{204925B2-A5E2-4059-ABF6-0C5185471EDA}" type="presParOf" srcId="{302C6A1E-C029-4BE7-BB91-1CBC29948655}" destId="{EB5AF3FC-DA0E-468C-8531-CF0A5B2C229F}" srcOrd="2" destOrd="0" presId="urn:microsoft.com/office/officeart/2005/8/layout/process1"/>
    <dgm:cxn modelId="{F6B1F88F-041C-4D60-92B4-F86257F7D9F9}" type="presParOf" srcId="{302C6A1E-C029-4BE7-BB91-1CBC29948655}" destId="{0AF644B5-057E-4AB1-8016-24B9E68B8E2E}" srcOrd="3" destOrd="0" presId="urn:microsoft.com/office/officeart/2005/8/layout/process1"/>
    <dgm:cxn modelId="{8E5C0367-0987-420E-9475-C29D9B5DC1C7}" type="presParOf" srcId="{0AF644B5-057E-4AB1-8016-24B9E68B8E2E}" destId="{DA775159-0ED4-4C85-9D82-ED5584FF7916}" srcOrd="0" destOrd="0" presId="urn:microsoft.com/office/officeart/2005/8/layout/process1"/>
    <dgm:cxn modelId="{7E2BF3EF-6D72-4248-8020-598FCC68F027}"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solidFill>
          <a:srgbClr val="0066A1"/>
        </a:soli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EBB8F942-0E28-4EF4-8F44-4C3F51AA626E}" type="presOf" srcId="{BE26787E-E109-4B9E-A651-28E80A627AB7}" destId="{6BD8F8DB-941C-4AD7-B429-E2510202EAA4}" srcOrd="0" destOrd="0" presId="urn:microsoft.com/office/officeart/2005/8/layout/process1"/>
    <dgm:cxn modelId="{2864DAF3-EB04-4478-9270-DD51B3E4E315}" type="presOf" srcId="{AED0DF92-416A-4D99-A5D1-BB7D9B2A188E}" destId="{0AF644B5-057E-4AB1-8016-24B9E68B8E2E}"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C398CA01-1E94-4F35-BCE8-597D2FEC27AE}" srcId="{7A93C280-B7D4-4891-9481-326FF8712A80}" destId="{81D45F7D-C7DB-42B3-B7C9-63EB2633C396}" srcOrd="2" destOrd="0" parTransId="{F37C1856-34A2-449A-B229-C7F019B68BF4}" sibTransId="{B9EB8501-14C2-48B8-AA89-FF456457DC7C}"/>
    <dgm:cxn modelId="{F87137FA-B754-4FBB-9C33-B7CE61DC33F7}" type="presOf" srcId="{B1379598-4D4A-4A70-A9D1-1D68E1CC576B}" destId="{D7F521CA-DB06-4D63-8857-0826A06C1DF1}" srcOrd="1" destOrd="0" presId="urn:microsoft.com/office/officeart/2005/8/layout/process1"/>
    <dgm:cxn modelId="{CA236D83-8284-4A7E-86C2-7ABE86B341F1}" srcId="{7A93C280-B7D4-4891-9481-326FF8712A80}" destId="{BE26787E-E109-4B9E-A651-28E80A627AB7}" srcOrd="0" destOrd="0" parTransId="{AE4AA079-8CD9-43CF-86E3-AE017FED21BD}" sibTransId="{B1379598-4D4A-4A70-A9D1-1D68E1CC576B}"/>
    <dgm:cxn modelId="{26A7CC4B-C0F1-4E4D-A914-18A986A92B58}" type="presOf" srcId="{81D45F7D-C7DB-42B3-B7C9-63EB2633C396}" destId="{CA61C5DD-E1DF-44E4-86FD-28AEBDD2D747}" srcOrd="0" destOrd="0" presId="urn:microsoft.com/office/officeart/2005/8/layout/process1"/>
    <dgm:cxn modelId="{1A971DD2-8C26-49EB-A3C3-802C5EC0D835}" type="presOf" srcId="{B1379598-4D4A-4A70-A9D1-1D68E1CC576B}" destId="{A0E8B5B6-C0C6-409F-8728-23F01436E104}" srcOrd="0" destOrd="0" presId="urn:microsoft.com/office/officeart/2005/8/layout/process1"/>
    <dgm:cxn modelId="{D77442AF-3EB0-4DA7-9271-D406FD43CB59}" type="presOf" srcId="{7A93C280-B7D4-4891-9481-326FF8712A80}" destId="{302C6A1E-C029-4BE7-BB91-1CBC29948655}" srcOrd="0" destOrd="0" presId="urn:microsoft.com/office/officeart/2005/8/layout/process1"/>
    <dgm:cxn modelId="{0BB56A2A-0BF8-47D0-975D-DECA3E21C844}" type="presOf" srcId="{1784B0B4-FC60-4925-838E-B780D523956C}" destId="{EB5AF3FC-DA0E-468C-8531-CF0A5B2C229F}" srcOrd="0" destOrd="0" presId="urn:microsoft.com/office/officeart/2005/8/layout/process1"/>
    <dgm:cxn modelId="{CE6582A6-5D2E-44EB-8F3F-A59C7626C1CF}" type="presOf" srcId="{AED0DF92-416A-4D99-A5D1-BB7D9B2A188E}" destId="{DA775159-0ED4-4C85-9D82-ED5584FF7916}" srcOrd="1" destOrd="0" presId="urn:microsoft.com/office/officeart/2005/8/layout/process1"/>
    <dgm:cxn modelId="{E447CEDC-215F-4831-9B90-C82B0DE2C6AB}" type="presParOf" srcId="{302C6A1E-C029-4BE7-BB91-1CBC29948655}" destId="{6BD8F8DB-941C-4AD7-B429-E2510202EAA4}" srcOrd="0" destOrd="0" presId="urn:microsoft.com/office/officeart/2005/8/layout/process1"/>
    <dgm:cxn modelId="{FAD76A75-E0C3-4BE7-AF06-E0E8061AFA5C}" type="presParOf" srcId="{302C6A1E-C029-4BE7-BB91-1CBC29948655}" destId="{A0E8B5B6-C0C6-409F-8728-23F01436E104}" srcOrd="1" destOrd="0" presId="urn:microsoft.com/office/officeart/2005/8/layout/process1"/>
    <dgm:cxn modelId="{74DE308A-97DF-4DBD-8240-BD2D0065A586}" type="presParOf" srcId="{A0E8B5B6-C0C6-409F-8728-23F01436E104}" destId="{D7F521CA-DB06-4D63-8857-0826A06C1DF1}" srcOrd="0" destOrd="0" presId="urn:microsoft.com/office/officeart/2005/8/layout/process1"/>
    <dgm:cxn modelId="{6E0339FC-AF0D-4D8F-822A-13209BA5C2CF}" type="presParOf" srcId="{302C6A1E-C029-4BE7-BB91-1CBC29948655}" destId="{EB5AF3FC-DA0E-468C-8531-CF0A5B2C229F}" srcOrd="2" destOrd="0" presId="urn:microsoft.com/office/officeart/2005/8/layout/process1"/>
    <dgm:cxn modelId="{CCBECC47-9F9F-4C6A-A6CF-8BD2B69DB101}" type="presParOf" srcId="{302C6A1E-C029-4BE7-BB91-1CBC29948655}" destId="{0AF644B5-057E-4AB1-8016-24B9E68B8E2E}" srcOrd="3" destOrd="0" presId="urn:microsoft.com/office/officeart/2005/8/layout/process1"/>
    <dgm:cxn modelId="{D93A6F1B-6B3B-48CE-9278-15A9DB665BF8}" type="presParOf" srcId="{0AF644B5-057E-4AB1-8016-24B9E68B8E2E}" destId="{DA775159-0ED4-4C85-9D82-ED5584FF7916}" srcOrd="0" destOrd="0" presId="urn:microsoft.com/office/officeart/2005/8/layout/process1"/>
    <dgm:cxn modelId="{073EB065-0083-4677-AF84-A6C4EFCCB69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93C280-B7D4-4891-9481-326FF8712A80}" type="doc">
      <dgm:prSet loTypeId="urn:microsoft.com/office/officeart/2005/8/layout/process1" loCatId="process" qsTypeId="urn:microsoft.com/office/officeart/2005/8/quickstyle/simple1" qsCatId="simple" csTypeId="urn:microsoft.com/office/officeart/2005/8/colors/accent1_2" csCatId="accent1" phldr="1"/>
      <dgm:spPr/>
    </dgm:pt>
    <dgm:pt modelId="{BE26787E-E109-4B9E-A651-28E80A627AB7}">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dgm:spPr>
      <dgm:t>
        <a:bodyPr/>
        <a:lstStyle/>
        <a:p>
          <a:r>
            <a:rPr lang="zh-TW" altLang="en-US" sz="4800" dirty="0"/>
            <a:t>瀏覽</a:t>
          </a:r>
        </a:p>
      </dgm:t>
    </dgm:pt>
    <dgm:pt modelId="{AE4AA079-8CD9-43CF-86E3-AE017FED21BD}" type="parTrans" cxnId="{CA236D83-8284-4A7E-86C2-7ABE86B341F1}">
      <dgm:prSet/>
      <dgm:spPr/>
      <dgm:t>
        <a:bodyPr/>
        <a:lstStyle/>
        <a:p>
          <a:endParaRPr lang="zh-TW" altLang="en-US" sz="4800"/>
        </a:p>
      </dgm:t>
    </dgm:pt>
    <dgm:pt modelId="{B1379598-4D4A-4A70-A9D1-1D68E1CC576B}" type="sibTrans" cxnId="{CA236D83-8284-4A7E-86C2-7ABE86B341F1}">
      <dgm:prSet custT="1"/>
      <dgm:spPr/>
      <dgm:t>
        <a:bodyPr/>
        <a:lstStyle/>
        <a:p>
          <a:endParaRPr lang="zh-TW" altLang="en-US" sz="4800"/>
        </a:p>
      </dgm:t>
    </dgm:pt>
    <dgm:pt modelId="{1784B0B4-FC60-4925-838E-B780D523956C}">
      <dgm:prSet phldrT="[文字]" custT="1"/>
      <dgm:spPr>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dgm:spPr>
      <dgm:t>
        <a:bodyPr/>
        <a:lstStyle/>
        <a:p>
          <a:r>
            <a:rPr lang="zh-TW" altLang="en-US" sz="4800" dirty="0"/>
            <a:t>檢索</a:t>
          </a:r>
        </a:p>
      </dgm:t>
    </dgm:pt>
    <dgm:pt modelId="{0D77CAF3-D17A-43C5-8CE1-A0158C1D4A02}" type="parTrans" cxnId="{EF25D917-490E-407A-A6C3-3CAF708B17E2}">
      <dgm:prSet/>
      <dgm:spPr/>
      <dgm:t>
        <a:bodyPr/>
        <a:lstStyle/>
        <a:p>
          <a:endParaRPr lang="zh-TW" altLang="en-US" sz="4800"/>
        </a:p>
      </dgm:t>
    </dgm:pt>
    <dgm:pt modelId="{AED0DF92-416A-4D99-A5D1-BB7D9B2A188E}" type="sibTrans" cxnId="{EF25D917-490E-407A-A6C3-3CAF708B17E2}">
      <dgm:prSet custT="1"/>
      <dgm:spPr/>
      <dgm:t>
        <a:bodyPr/>
        <a:lstStyle/>
        <a:p>
          <a:endParaRPr lang="zh-TW" altLang="en-US" sz="4800"/>
        </a:p>
      </dgm:t>
    </dgm:pt>
    <dgm:pt modelId="{81D45F7D-C7DB-42B3-B7C9-63EB2633C396}">
      <dgm:prSet phldrT="[文字]" custT="1"/>
      <dgm:spPr>
        <a:solidFill>
          <a:srgbClr val="0066A1"/>
        </a:solidFill>
      </dgm:spPr>
      <dgm:t>
        <a:bodyPr/>
        <a:lstStyle/>
        <a:p>
          <a:r>
            <a:rPr lang="zh-TW" altLang="en-US" sz="4800" dirty="0"/>
            <a:t>個人化</a:t>
          </a:r>
          <a:endParaRPr lang="en-US" altLang="zh-TW" sz="4800" dirty="0"/>
        </a:p>
      </dgm:t>
    </dgm:pt>
    <dgm:pt modelId="{F37C1856-34A2-449A-B229-C7F019B68BF4}" type="parTrans" cxnId="{C398CA01-1E94-4F35-BCE8-597D2FEC27AE}">
      <dgm:prSet/>
      <dgm:spPr/>
      <dgm:t>
        <a:bodyPr/>
        <a:lstStyle/>
        <a:p>
          <a:endParaRPr lang="zh-TW" altLang="en-US" sz="4800"/>
        </a:p>
      </dgm:t>
    </dgm:pt>
    <dgm:pt modelId="{B9EB8501-14C2-48B8-AA89-FF456457DC7C}" type="sibTrans" cxnId="{C398CA01-1E94-4F35-BCE8-597D2FEC27AE}">
      <dgm:prSet/>
      <dgm:spPr/>
      <dgm:t>
        <a:bodyPr/>
        <a:lstStyle/>
        <a:p>
          <a:endParaRPr lang="zh-TW" altLang="en-US" sz="4800"/>
        </a:p>
      </dgm:t>
    </dgm:pt>
    <dgm:pt modelId="{302C6A1E-C029-4BE7-BB91-1CBC29948655}" type="pres">
      <dgm:prSet presAssocID="{7A93C280-B7D4-4891-9481-326FF8712A80}" presName="Name0" presStyleCnt="0">
        <dgm:presLayoutVars>
          <dgm:dir/>
          <dgm:resizeHandles val="exact"/>
        </dgm:presLayoutVars>
      </dgm:prSet>
      <dgm:spPr/>
    </dgm:pt>
    <dgm:pt modelId="{6BD8F8DB-941C-4AD7-B429-E2510202EAA4}" type="pres">
      <dgm:prSet presAssocID="{BE26787E-E109-4B9E-A651-28E80A627AB7}" presName="node" presStyleLbl="node1" presStyleIdx="0" presStyleCnt="3">
        <dgm:presLayoutVars>
          <dgm:bulletEnabled val="1"/>
        </dgm:presLayoutVars>
      </dgm:prSet>
      <dgm:spPr/>
      <dgm:t>
        <a:bodyPr/>
        <a:lstStyle/>
        <a:p>
          <a:endParaRPr lang="zh-TW" altLang="en-US"/>
        </a:p>
      </dgm:t>
    </dgm:pt>
    <dgm:pt modelId="{A0E8B5B6-C0C6-409F-8728-23F01436E104}" type="pres">
      <dgm:prSet presAssocID="{B1379598-4D4A-4A70-A9D1-1D68E1CC576B}" presName="sibTrans" presStyleLbl="sibTrans2D1" presStyleIdx="0" presStyleCnt="2" custLinFactNeighborX="9386" custLinFactNeighborY="1165"/>
      <dgm:spPr/>
      <dgm:t>
        <a:bodyPr/>
        <a:lstStyle/>
        <a:p>
          <a:endParaRPr lang="zh-TW" altLang="en-US"/>
        </a:p>
      </dgm:t>
    </dgm:pt>
    <dgm:pt modelId="{D7F521CA-DB06-4D63-8857-0826A06C1DF1}" type="pres">
      <dgm:prSet presAssocID="{B1379598-4D4A-4A70-A9D1-1D68E1CC576B}" presName="connectorText" presStyleLbl="sibTrans2D1" presStyleIdx="0" presStyleCnt="2"/>
      <dgm:spPr/>
      <dgm:t>
        <a:bodyPr/>
        <a:lstStyle/>
        <a:p>
          <a:endParaRPr lang="zh-TW" altLang="en-US"/>
        </a:p>
      </dgm:t>
    </dgm:pt>
    <dgm:pt modelId="{EB5AF3FC-DA0E-468C-8531-CF0A5B2C229F}" type="pres">
      <dgm:prSet presAssocID="{1784B0B4-FC60-4925-838E-B780D523956C}" presName="node" presStyleLbl="node1" presStyleIdx="1" presStyleCnt="3">
        <dgm:presLayoutVars>
          <dgm:bulletEnabled val="1"/>
        </dgm:presLayoutVars>
      </dgm:prSet>
      <dgm:spPr/>
      <dgm:t>
        <a:bodyPr/>
        <a:lstStyle/>
        <a:p>
          <a:endParaRPr lang="zh-TW" altLang="en-US"/>
        </a:p>
      </dgm:t>
    </dgm:pt>
    <dgm:pt modelId="{0AF644B5-057E-4AB1-8016-24B9E68B8E2E}" type="pres">
      <dgm:prSet presAssocID="{AED0DF92-416A-4D99-A5D1-BB7D9B2A188E}" presName="sibTrans" presStyleLbl="sibTrans2D1" presStyleIdx="1" presStyleCnt="2"/>
      <dgm:spPr/>
      <dgm:t>
        <a:bodyPr/>
        <a:lstStyle/>
        <a:p>
          <a:endParaRPr lang="zh-TW" altLang="en-US"/>
        </a:p>
      </dgm:t>
    </dgm:pt>
    <dgm:pt modelId="{DA775159-0ED4-4C85-9D82-ED5584FF7916}" type="pres">
      <dgm:prSet presAssocID="{AED0DF92-416A-4D99-A5D1-BB7D9B2A188E}" presName="connectorText" presStyleLbl="sibTrans2D1" presStyleIdx="1" presStyleCnt="2"/>
      <dgm:spPr/>
      <dgm:t>
        <a:bodyPr/>
        <a:lstStyle/>
        <a:p>
          <a:endParaRPr lang="zh-TW" altLang="en-US"/>
        </a:p>
      </dgm:t>
    </dgm:pt>
    <dgm:pt modelId="{CA61C5DD-E1DF-44E4-86FD-28AEBDD2D747}" type="pres">
      <dgm:prSet presAssocID="{81D45F7D-C7DB-42B3-B7C9-63EB2633C396}" presName="node" presStyleLbl="node1" presStyleIdx="2" presStyleCnt="3">
        <dgm:presLayoutVars>
          <dgm:bulletEnabled val="1"/>
        </dgm:presLayoutVars>
      </dgm:prSet>
      <dgm:spPr/>
      <dgm:t>
        <a:bodyPr/>
        <a:lstStyle/>
        <a:p>
          <a:endParaRPr lang="zh-TW" altLang="en-US"/>
        </a:p>
      </dgm:t>
    </dgm:pt>
  </dgm:ptLst>
  <dgm:cxnLst>
    <dgm:cxn modelId="{6096B4E4-9A8F-4E70-B3AC-C2556C7C4E1E}" type="presOf" srcId="{7A93C280-B7D4-4891-9481-326FF8712A80}" destId="{302C6A1E-C029-4BE7-BB91-1CBC29948655}" srcOrd="0" destOrd="0" presId="urn:microsoft.com/office/officeart/2005/8/layout/process1"/>
    <dgm:cxn modelId="{DC8A5C12-99F0-4717-9053-AE9F7CFBE886}" type="presOf" srcId="{BE26787E-E109-4B9E-A651-28E80A627AB7}" destId="{6BD8F8DB-941C-4AD7-B429-E2510202EAA4}" srcOrd="0" destOrd="0" presId="urn:microsoft.com/office/officeart/2005/8/layout/process1"/>
    <dgm:cxn modelId="{5B013512-9002-44E8-A481-DD153CBBC815}" type="presOf" srcId="{1784B0B4-FC60-4925-838E-B780D523956C}" destId="{EB5AF3FC-DA0E-468C-8531-CF0A5B2C229F}" srcOrd="0" destOrd="0" presId="urn:microsoft.com/office/officeart/2005/8/layout/process1"/>
    <dgm:cxn modelId="{A1A53663-B38E-4BD8-A8B3-802D90938585}" type="presOf" srcId="{AED0DF92-416A-4D99-A5D1-BB7D9B2A188E}" destId="{0AF644B5-057E-4AB1-8016-24B9E68B8E2E}" srcOrd="0" destOrd="0" presId="urn:microsoft.com/office/officeart/2005/8/layout/process1"/>
    <dgm:cxn modelId="{5988D556-34BF-4A33-883F-B57771FD1CCA}" type="presOf" srcId="{AED0DF92-416A-4D99-A5D1-BB7D9B2A188E}" destId="{DA775159-0ED4-4C85-9D82-ED5584FF7916}" srcOrd="1" destOrd="0" presId="urn:microsoft.com/office/officeart/2005/8/layout/process1"/>
    <dgm:cxn modelId="{06BC8B6A-37CD-4167-B20A-9928D14B6D50}" type="presOf" srcId="{B1379598-4D4A-4A70-A9D1-1D68E1CC576B}" destId="{A0E8B5B6-C0C6-409F-8728-23F01436E104}" srcOrd="0" destOrd="0" presId="urn:microsoft.com/office/officeart/2005/8/layout/process1"/>
    <dgm:cxn modelId="{EF25D917-490E-407A-A6C3-3CAF708B17E2}" srcId="{7A93C280-B7D4-4891-9481-326FF8712A80}" destId="{1784B0B4-FC60-4925-838E-B780D523956C}" srcOrd="1" destOrd="0" parTransId="{0D77CAF3-D17A-43C5-8CE1-A0158C1D4A02}" sibTransId="{AED0DF92-416A-4D99-A5D1-BB7D9B2A188E}"/>
    <dgm:cxn modelId="{C398CA01-1E94-4F35-BCE8-597D2FEC27AE}" srcId="{7A93C280-B7D4-4891-9481-326FF8712A80}" destId="{81D45F7D-C7DB-42B3-B7C9-63EB2633C396}" srcOrd="2" destOrd="0" parTransId="{F37C1856-34A2-449A-B229-C7F019B68BF4}" sibTransId="{B9EB8501-14C2-48B8-AA89-FF456457DC7C}"/>
    <dgm:cxn modelId="{CA236D83-8284-4A7E-86C2-7ABE86B341F1}" srcId="{7A93C280-B7D4-4891-9481-326FF8712A80}" destId="{BE26787E-E109-4B9E-A651-28E80A627AB7}" srcOrd="0" destOrd="0" parTransId="{AE4AA079-8CD9-43CF-86E3-AE017FED21BD}" sibTransId="{B1379598-4D4A-4A70-A9D1-1D68E1CC576B}"/>
    <dgm:cxn modelId="{7E22FB49-5152-4DF7-A80E-BE1F4AD1881A}" type="presOf" srcId="{81D45F7D-C7DB-42B3-B7C9-63EB2633C396}" destId="{CA61C5DD-E1DF-44E4-86FD-28AEBDD2D747}" srcOrd="0" destOrd="0" presId="urn:microsoft.com/office/officeart/2005/8/layout/process1"/>
    <dgm:cxn modelId="{B8220434-0178-49CF-A8B9-93A007A2381D}" type="presOf" srcId="{B1379598-4D4A-4A70-A9D1-1D68E1CC576B}" destId="{D7F521CA-DB06-4D63-8857-0826A06C1DF1}" srcOrd="1" destOrd="0" presId="urn:microsoft.com/office/officeart/2005/8/layout/process1"/>
    <dgm:cxn modelId="{40C6AEA9-751F-436C-8050-E7D3B88E6D69}" type="presParOf" srcId="{302C6A1E-C029-4BE7-BB91-1CBC29948655}" destId="{6BD8F8DB-941C-4AD7-B429-E2510202EAA4}" srcOrd="0" destOrd="0" presId="urn:microsoft.com/office/officeart/2005/8/layout/process1"/>
    <dgm:cxn modelId="{B4FBC4BB-FD9D-45B6-8D1A-CC4075C5684E}" type="presParOf" srcId="{302C6A1E-C029-4BE7-BB91-1CBC29948655}" destId="{A0E8B5B6-C0C6-409F-8728-23F01436E104}" srcOrd="1" destOrd="0" presId="urn:microsoft.com/office/officeart/2005/8/layout/process1"/>
    <dgm:cxn modelId="{479C9E06-3A85-4F6F-806C-0B01FD60834B}" type="presParOf" srcId="{A0E8B5B6-C0C6-409F-8728-23F01436E104}" destId="{D7F521CA-DB06-4D63-8857-0826A06C1DF1}" srcOrd="0" destOrd="0" presId="urn:microsoft.com/office/officeart/2005/8/layout/process1"/>
    <dgm:cxn modelId="{2043F490-F3A8-4934-8258-EBC484639A48}" type="presParOf" srcId="{302C6A1E-C029-4BE7-BB91-1CBC29948655}" destId="{EB5AF3FC-DA0E-468C-8531-CF0A5B2C229F}" srcOrd="2" destOrd="0" presId="urn:microsoft.com/office/officeart/2005/8/layout/process1"/>
    <dgm:cxn modelId="{5462D655-FDBD-4F1F-9A4B-0777BFC517EB}" type="presParOf" srcId="{302C6A1E-C029-4BE7-BB91-1CBC29948655}" destId="{0AF644B5-057E-4AB1-8016-24B9E68B8E2E}" srcOrd="3" destOrd="0" presId="urn:microsoft.com/office/officeart/2005/8/layout/process1"/>
    <dgm:cxn modelId="{FAFA77CB-AE41-40ED-8631-85295E409D1A}" type="presParOf" srcId="{0AF644B5-057E-4AB1-8016-24B9E68B8E2E}" destId="{DA775159-0ED4-4C85-9D82-ED5584FF7916}" srcOrd="0" destOrd="0" presId="urn:microsoft.com/office/officeart/2005/8/layout/process1"/>
    <dgm:cxn modelId="{EF64AFF4-2E6A-430F-85BB-4765DE51CD6B}" type="presParOf" srcId="{302C6A1E-C029-4BE7-BB91-1CBC29948655}" destId="{CA61C5DD-E1DF-44E4-86FD-28AEBDD2D7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909DE4-3A89-49DA-9ACA-38C3F18526DB}">
      <dsp:nvSpPr>
        <dsp:cNvPr id="0" name=""/>
        <dsp:cNvSpPr/>
      </dsp:nvSpPr>
      <dsp:spPr>
        <a:xfrm>
          <a:off x="-4935056" y="-756206"/>
          <a:ext cx="5877568" cy="5877568"/>
        </a:xfrm>
        <a:prstGeom prst="blockArc">
          <a:avLst>
            <a:gd name="adj1" fmla="val 18900000"/>
            <a:gd name="adj2" fmla="val 2700000"/>
            <a:gd name="adj3" fmla="val 367"/>
          </a:avLst>
        </a:prstGeom>
        <a:noFill/>
        <a:ln w="25400" cap="flat" cmpd="sng" algn="ctr">
          <a:solidFill>
            <a:schemeClr val="accent3">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507AAB-0EC9-4692-8D11-79B250951794}">
      <dsp:nvSpPr>
        <dsp:cNvPr id="0" name=""/>
        <dsp:cNvSpPr/>
      </dsp:nvSpPr>
      <dsp:spPr>
        <a:xfrm>
          <a:off x="472289" y="254553"/>
          <a:ext cx="758509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35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期刊雜誌</a:t>
          </a:r>
          <a:r>
            <a:rPr lang="en-US" altLang="zh-TW"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kern="1200" dirty="0" smtClean="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Journals ,Transactions &amp; Magazines  </a:t>
          </a:r>
          <a:endPar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72289" y="254553"/>
        <a:ext cx="7585098" cy="545818"/>
      </dsp:txXfrm>
    </dsp:sp>
    <dsp:sp modelId="{DC2A4A75-D833-4869-BAF1-F64BF6B2C3B0}">
      <dsp:nvSpPr>
        <dsp:cNvPr id="0" name=""/>
        <dsp:cNvSpPr/>
      </dsp:nvSpPr>
      <dsp:spPr>
        <a:xfrm>
          <a:off x="71229" y="204507"/>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8135A8AA-F5B4-42F4-8CBA-540E6DA4E3BB}">
      <dsp:nvSpPr>
        <dsp:cNvPr id="0" name=""/>
        <dsp:cNvSpPr/>
      </dsp:nvSpPr>
      <dsp:spPr>
        <a:xfrm>
          <a:off x="803484" y="1091201"/>
          <a:ext cx="7193980"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162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會議論文集</a:t>
          </a:r>
          <a:r>
            <a:rPr lang="en-US" altLang="zh-TW"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Conference </a:t>
          </a:r>
          <a:r>
            <a:rPr lang="en-US" altLang="zh-TW" sz="1600" b="1" kern="1200" dirty="0" smtClean="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Proceedings</a:t>
          </a:r>
          <a:endPar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1091201"/>
        <a:ext cx="7193980" cy="545818"/>
      </dsp:txXfrm>
    </dsp:sp>
    <dsp:sp modelId="{EB824714-90A8-4BE4-85DB-1350AFD29636}">
      <dsp:nvSpPr>
        <dsp:cNvPr id="0" name=""/>
        <dsp:cNvSpPr/>
      </dsp:nvSpPr>
      <dsp:spPr>
        <a:xfrm>
          <a:off x="462347" y="1022974"/>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032FA194-DF2B-4E31-9D83-6866A28DD38F}">
      <dsp:nvSpPr>
        <dsp:cNvPr id="0" name=""/>
        <dsp:cNvSpPr/>
      </dsp:nvSpPr>
      <dsp:spPr>
        <a:xfrm>
          <a:off x="923526" y="1909668"/>
          <a:ext cx="7073938" cy="545818"/>
        </a:xfrm>
        <a:prstGeom prst="rect">
          <a:avLst/>
        </a:prstGeom>
        <a:gradFill flip="none" rotWithShape="0">
          <a:gsLst>
            <a:gs pos="0">
              <a:srgbClr val="0066A1">
                <a:tint val="66000"/>
                <a:satMod val="160000"/>
              </a:srgbClr>
            </a:gs>
            <a:gs pos="50000">
              <a:srgbClr val="0066A1">
                <a:tint val="44500"/>
                <a:satMod val="160000"/>
              </a:srgbClr>
            </a:gs>
            <a:gs pos="100000">
              <a:srgbClr val="0066A1">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標準規範</a:t>
          </a:r>
          <a:r>
            <a:rPr lang="en-US" altLang="zh-TW"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Standards (IEEE, SMPTE)</a:t>
          </a:r>
          <a:endParaRPr lang="zh-TW" altLang="en-US" sz="1600" b="1" kern="1200" dirty="0">
            <a:solidFill>
              <a:schemeClr val="tx2">
                <a:lumMod val="75000"/>
              </a:schemeClr>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923526" y="1909668"/>
        <a:ext cx="7073938" cy="545818"/>
      </dsp:txXfrm>
    </dsp:sp>
    <dsp:sp modelId="{B42BCD44-E604-4E71-A101-BA4C1B011FF9}">
      <dsp:nvSpPr>
        <dsp:cNvPr id="0" name=""/>
        <dsp:cNvSpPr/>
      </dsp:nvSpPr>
      <dsp:spPr>
        <a:xfrm>
          <a:off x="582389" y="1841440"/>
          <a:ext cx="682273" cy="682273"/>
        </a:xfrm>
        <a:prstGeom prst="ellipse">
          <a:avLst/>
        </a:prstGeom>
        <a:blipFill rotWithShape="0">
          <a:blip xmlns:r="http://schemas.openxmlformats.org/officeDocument/2006/relationships" r:embed="rId1"/>
          <a:stretch>
            <a:fillRect/>
          </a:stretch>
        </a:blip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sp>
    <dsp:sp modelId="{DB174C00-6DAB-4086-BC9E-EF73C02761AA}">
      <dsp:nvSpPr>
        <dsp:cNvPr id="0" name=""/>
        <dsp:cNvSpPr/>
      </dsp:nvSpPr>
      <dsp:spPr>
        <a:xfrm>
          <a:off x="803484" y="2728134"/>
          <a:ext cx="7193980"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電子書</a:t>
          </a:r>
          <a:r>
            <a:rPr lang="en-US" altLang="zh-TW"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kern="12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eBooks</a:t>
          </a:r>
          <a:r>
            <a:rPr lang="zh-TW" altLang="en-US" sz="1600" b="1" kern="12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kern="12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collections</a:t>
          </a:r>
          <a:endParaRPr lang="zh-TW" altLang="en-US"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803484" y="2728134"/>
        <a:ext cx="7193980" cy="545818"/>
      </dsp:txXfrm>
    </dsp:sp>
    <dsp:sp modelId="{13CA4E9B-470C-4DD9-8BB3-0F9E34BA002F}">
      <dsp:nvSpPr>
        <dsp:cNvPr id="0" name=""/>
        <dsp:cNvSpPr/>
      </dsp:nvSpPr>
      <dsp:spPr>
        <a:xfrm>
          <a:off x="462347" y="2659907"/>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 modelId="{D49F2DE7-8982-4DFD-8749-093A53A0F58C}">
      <dsp:nvSpPr>
        <dsp:cNvPr id="0" name=""/>
        <dsp:cNvSpPr/>
      </dsp:nvSpPr>
      <dsp:spPr>
        <a:xfrm>
          <a:off x="412366" y="3546601"/>
          <a:ext cx="7585098" cy="54581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244"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rPr>
            <a:t>線上課程</a:t>
          </a:r>
          <a:r>
            <a:rPr lang="en-US" altLang="zh-TW"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 </a:t>
          </a:r>
          <a:r>
            <a:rPr lang="en-US" altLang="zh-TW" sz="1600" b="1" kern="1200" dirty="0" smtClean="0">
              <a:solidFill>
                <a:schemeClr val="bg1"/>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rPr>
            <a:t>IEEE Educational Courses </a:t>
          </a:r>
          <a:endParaRPr lang="zh-TW" altLang="en-US" sz="1600" b="1" kern="1200" dirty="0">
            <a:solidFill>
              <a:schemeClr val="bg1"/>
            </a:solidFill>
            <a:effectLst>
              <a:outerShdw blurRad="38100" dist="38100" dir="2700000" algn="tl">
                <a:srgbClr val="000000">
                  <a:alpha val="43137"/>
                </a:srgbClr>
              </a:outerShdw>
            </a:effectLst>
            <a:latin typeface="Verdana" panose="020B0604030504040204" pitchFamily="34" charset="0"/>
            <a:ea typeface="微軟正黑體" panose="020B0604030504040204" pitchFamily="34" charset="-120"/>
            <a:cs typeface="Verdana" panose="020B0604030504040204" pitchFamily="34" charset="0"/>
          </a:endParaRPr>
        </a:p>
      </dsp:txBody>
      <dsp:txXfrm>
        <a:off x="412366" y="3546601"/>
        <a:ext cx="7585098" cy="545818"/>
      </dsp:txXfrm>
    </dsp:sp>
    <dsp:sp modelId="{F8229FF8-BC59-4F77-9BF9-49475542CF90}">
      <dsp:nvSpPr>
        <dsp:cNvPr id="0" name=""/>
        <dsp:cNvSpPr/>
      </dsp:nvSpPr>
      <dsp:spPr>
        <a:xfrm>
          <a:off x="71229" y="3478373"/>
          <a:ext cx="682273" cy="68227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6942"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瀏覽</a:t>
          </a:r>
        </a:p>
      </dsp:txBody>
      <dsp:txXfrm>
        <a:off x="43409" y="1168748"/>
        <a:ext cx="2002201" cy="1172147"/>
      </dsp:txXfrm>
    </dsp:sp>
    <dsp:sp modelId="{A0E8B5B6-C0C6-409F-8728-23F01436E104}">
      <dsp:nvSpPr>
        <dsp:cNvPr id="0" name=""/>
        <dsp:cNvSpPr/>
      </dsp:nvSpPr>
      <dsp:spPr>
        <a:xfrm>
          <a:off x="2330883" y="1503501"/>
          <a:ext cx="439928" cy="51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kern="1200"/>
        </a:p>
      </dsp:txBody>
      <dsp:txXfrm>
        <a:off x="2330883" y="1606428"/>
        <a:ext cx="307950" cy="308779"/>
      </dsp:txXfrm>
    </dsp:sp>
    <dsp:sp modelId="{EB5AF3FC-DA0E-468C-8531-CF0A5B2C229F}">
      <dsp:nvSpPr>
        <dsp:cNvPr id="0" name=""/>
        <dsp:cNvSpPr/>
      </dsp:nvSpPr>
      <dsp:spPr>
        <a:xfrm>
          <a:off x="2912132"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檢索</a:t>
          </a:r>
        </a:p>
      </dsp:txBody>
      <dsp:txXfrm>
        <a:off x="2948599" y="1168748"/>
        <a:ext cx="2002201" cy="1172147"/>
      </dsp:txXfrm>
    </dsp:sp>
    <dsp:sp modelId="{0AF644B5-057E-4AB1-8016-24B9E68B8E2E}">
      <dsp:nvSpPr>
        <dsp:cNvPr id="0" name=""/>
        <dsp:cNvSpPr/>
      </dsp:nvSpPr>
      <dsp:spPr>
        <a:xfrm>
          <a:off x="5194781" y="1497505"/>
          <a:ext cx="439928" cy="51463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zh-TW" altLang="en-US" sz="2200" kern="1200"/>
        </a:p>
      </dsp:txBody>
      <dsp:txXfrm>
        <a:off x="5194781" y="1600432"/>
        <a:ext cx="307950" cy="308779"/>
      </dsp:txXfrm>
    </dsp:sp>
    <dsp:sp modelId="{CA61C5DD-E1DF-44E4-86FD-28AEBDD2D747}">
      <dsp:nvSpPr>
        <dsp:cNvPr id="0" name=""/>
        <dsp:cNvSpPr/>
      </dsp:nvSpPr>
      <dsp:spPr>
        <a:xfrm>
          <a:off x="5817321" y="1132281"/>
          <a:ext cx="2075135" cy="12450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個人化</a:t>
          </a:r>
          <a:endParaRPr lang="en-US" altLang="zh-TW" sz="3200" kern="1200" dirty="0"/>
        </a:p>
      </dsp:txBody>
      <dsp:txXfrm>
        <a:off x="5853788" y="1168748"/>
        <a:ext cx="2002201" cy="11721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8F8DB-941C-4AD7-B429-E2510202EAA4}">
      <dsp:nvSpPr>
        <dsp:cNvPr id="0" name=""/>
        <dsp:cNvSpPr/>
      </dsp:nvSpPr>
      <dsp:spPr>
        <a:xfrm>
          <a:off x="7426"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path path="circle">
            <a:fillToRect l="50000" t="50000" r="50000" b="50000"/>
          </a:path>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瀏覽</a:t>
          </a:r>
        </a:p>
      </dsp:txBody>
      <dsp:txXfrm>
        <a:off x="49207" y="41781"/>
        <a:ext cx="1342950" cy="2171204"/>
      </dsp:txXfrm>
    </dsp:sp>
    <dsp:sp modelId="{A0E8B5B6-C0C6-409F-8728-23F01436E104}">
      <dsp:nvSpPr>
        <dsp:cNvPr id="0" name=""/>
        <dsp:cNvSpPr/>
      </dsp:nvSpPr>
      <dsp:spPr>
        <a:xfrm>
          <a:off x="1604975" y="954616"/>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1604975" y="1025371"/>
        <a:ext cx="211694" cy="212265"/>
      </dsp:txXfrm>
    </dsp:sp>
    <dsp:sp modelId="{EB5AF3FC-DA0E-468C-8531-CF0A5B2C229F}">
      <dsp:nvSpPr>
        <dsp:cNvPr id="0" name=""/>
        <dsp:cNvSpPr/>
      </dsp:nvSpPr>
      <dsp:spPr>
        <a:xfrm>
          <a:off x="2004543" y="0"/>
          <a:ext cx="1426512" cy="2254766"/>
        </a:xfrm>
        <a:prstGeom prst="roundRect">
          <a:avLst>
            <a:gd name="adj" fmla="val 10000"/>
          </a:avLst>
        </a:prstGeom>
        <a:gradFill flip="none" rotWithShape="0">
          <a:gsLst>
            <a:gs pos="0">
              <a:schemeClr val="accent1">
                <a:hueOff val="0"/>
                <a:satOff val="0"/>
                <a:lumOff val="0"/>
                <a:tint val="66000"/>
                <a:satMod val="160000"/>
              </a:schemeClr>
            </a:gs>
            <a:gs pos="50000">
              <a:schemeClr val="accent1">
                <a:hueOff val="0"/>
                <a:satOff val="0"/>
                <a:lumOff val="0"/>
                <a:tint val="44500"/>
                <a:satMod val="160000"/>
              </a:schemeClr>
            </a:gs>
            <a:gs pos="100000">
              <a:schemeClr val="accent1">
                <a:hueOff val="0"/>
                <a:satOff val="0"/>
                <a:lumOff val="0"/>
                <a:tint val="23500"/>
                <a:satMod val="160000"/>
              </a:scheme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檢索</a:t>
          </a:r>
        </a:p>
      </dsp:txBody>
      <dsp:txXfrm>
        <a:off x="2046324" y="41781"/>
        <a:ext cx="1342950" cy="2171204"/>
      </dsp:txXfrm>
    </dsp:sp>
    <dsp:sp modelId="{0AF644B5-057E-4AB1-8016-24B9E68B8E2E}">
      <dsp:nvSpPr>
        <dsp:cNvPr id="0" name=""/>
        <dsp:cNvSpPr/>
      </dsp:nvSpPr>
      <dsp:spPr>
        <a:xfrm>
          <a:off x="3573707" y="950495"/>
          <a:ext cx="302420" cy="3537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133600">
            <a:lnSpc>
              <a:spcPct val="90000"/>
            </a:lnSpc>
            <a:spcBef>
              <a:spcPct val="0"/>
            </a:spcBef>
            <a:spcAft>
              <a:spcPct val="35000"/>
            </a:spcAft>
          </a:pPr>
          <a:endParaRPr lang="zh-TW" altLang="en-US" sz="4800" kern="1200"/>
        </a:p>
      </dsp:txBody>
      <dsp:txXfrm>
        <a:off x="3573707" y="1021250"/>
        <a:ext cx="211694" cy="212265"/>
      </dsp:txXfrm>
    </dsp:sp>
    <dsp:sp modelId="{CA61C5DD-E1DF-44E4-86FD-28AEBDD2D747}">
      <dsp:nvSpPr>
        <dsp:cNvPr id="0" name=""/>
        <dsp:cNvSpPr/>
      </dsp:nvSpPr>
      <dsp:spPr>
        <a:xfrm>
          <a:off x="4001660" y="0"/>
          <a:ext cx="1426512" cy="2254766"/>
        </a:xfrm>
        <a:prstGeom prst="roundRect">
          <a:avLst>
            <a:gd name="adj" fmla="val 10000"/>
          </a:avLst>
        </a:prstGeom>
        <a:solidFill>
          <a:srgbClr val="0066A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zh-TW" altLang="en-US" sz="4800" kern="1200" dirty="0"/>
            <a:t>個人化</a:t>
          </a:r>
          <a:endParaRPr lang="en-US" altLang="zh-TW" sz="4800" kern="1200" dirty="0"/>
        </a:p>
      </dsp:txBody>
      <dsp:txXfrm>
        <a:off x="4043441" y="41781"/>
        <a:ext cx="1342950" cy="217120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328D45-CD78-E946-97C3-593DC6155472}" type="datetimeFigureOut">
              <a:rPr lang="en-US" smtClean="0"/>
              <a:t>4/27/2026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362D4-5DD5-1441-A093-8EF5773AF7CF}" type="slidenum">
              <a:rPr lang="en-US" smtClean="0"/>
              <a:t>‹#›</a:t>
            </a:fld>
            <a:endParaRPr lang="en-US"/>
          </a:p>
        </p:txBody>
      </p:sp>
    </p:spTree>
    <p:extLst>
      <p:ext uri="{BB962C8B-B14F-4D97-AF65-F5344CB8AC3E}">
        <p14:creationId xmlns:p14="http://schemas.microsoft.com/office/powerpoint/2010/main" val="54318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a:t>
            </a:fld>
            <a:endParaRPr lang="en-US"/>
          </a:p>
        </p:txBody>
      </p:sp>
    </p:spTree>
    <p:extLst>
      <p:ext uri="{BB962C8B-B14F-4D97-AF65-F5344CB8AC3E}">
        <p14:creationId xmlns:p14="http://schemas.microsoft.com/office/powerpoint/2010/main" val="1122203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16</a:t>
            </a:fld>
            <a:endParaRPr lang="en-US"/>
          </a:p>
        </p:txBody>
      </p:sp>
    </p:spTree>
    <p:extLst>
      <p:ext uri="{BB962C8B-B14F-4D97-AF65-F5344CB8AC3E}">
        <p14:creationId xmlns:p14="http://schemas.microsoft.com/office/powerpoint/2010/main" val="3746225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atin typeface="Arial" pitchFamily="34" charset="0"/>
            </a:endParaRPr>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a:cs typeface="ＭＳ Ｐゴシック"/>
              </a:defRPr>
            </a:lvl1pPr>
            <a:lvl2pPr marL="734325" indent="-282432" eaLnBrk="0" hangingPunct="0">
              <a:defRPr sz="2400">
                <a:solidFill>
                  <a:schemeClr val="tx1"/>
                </a:solidFill>
                <a:latin typeface="Arial" pitchFamily="34" charset="0"/>
                <a:ea typeface="ＭＳ Ｐゴシック"/>
                <a:cs typeface="ＭＳ Ｐゴシック"/>
              </a:defRPr>
            </a:lvl2pPr>
            <a:lvl3pPr marL="1129732" indent="-225945" eaLnBrk="0" hangingPunct="0">
              <a:defRPr sz="2400">
                <a:solidFill>
                  <a:schemeClr val="tx1"/>
                </a:solidFill>
                <a:latin typeface="Arial" pitchFamily="34" charset="0"/>
                <a:ea typeface="ＭＳ Ｐゴシック"/>
                <a:cs typeface="ＭＳ Ｐゴシック"/>
              </a:defRPr>
            </a:lvl3pPr>
            <a:lvl4pPr marL="1581624" indent="-225945" eaLnBrk="0" hangingPunct="0">
              <a:defRPr sz="2400">
                <a:solidFill>
                  <a:schemeClr val="tx1"/>
                </a:solidFill>
                <a:latin typeface="Arial" pitchFamily="34" charset="0"/>
                <a:ea typeface="ＭＳ Ｐゴシック"/>
                <a:cs typeface="ＭＳ Ｐゴシック"/>
              </a:defRPr>
            </a:lvl4pPr>
            <a:lvl5pPr marL="2033518" indent="-225945" eaLnBrk="0" hangingPunct="0">
              <a:defRPr sz="2400">
                <a:solidFill>
                  <a:schemeClr val="tx1"/>
                </a:solidFill>
                <a:latin typeface="Arial" pitchFamily="34" charset="0"/>
                <a:ea typeface="ＭＳ Ｐゴシック"/>
                <a:cs typeface="ＭＳ Ｐゴシック"/>
              </a:defRPr>
            </a:lvl5pPr>
            <a:lvl6pPr marL="2485409" indent="-225945" defTabSz="451895"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37302" indent="-225945" defTabSz="451895"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389192" indent="-225945" defTabSz="451895"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41087" indent="-225945" defTabSz="451895"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eaLnBrk="1" hangingPunct="1"/>
            <a:fld id="{8FD2E5EF-C90E-4BBF-8186-B6923B6C6065}" type="slidenum">
              <a:rPr lang="en-US" sz="1200">
                <a:solidFill>
                  <a:prstClr val="black"/>
                </a:solidFill>
              </a:rPr>
              <a:pPr eaLnBrk="1" hangingPunct="1"/>
              <a:t>18</a:t>
            </a:fld>
            <a:endParaRPr lang="en-US" sz="1200">
              <a:solidFill>
                <a:prstClr val="black"/>
              </a:solidFill>
            </a:endParaRPr>
          </a:p>
        </p:txBody>
      </p:sp>
    </p:spTree>
    <p:extLst>
      <p:ext uri="{BB962C8B-B14F-4D97-AF65-F5344CB8AC3E}">
        <p14:creationId xmlns:p14="http://schemas.microsoft.com/office/powerpoint/2010/main" val="1291656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TW" dirty="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5B6EFFD9-8046-4C5C-9D77-225DE6A1E221}" type="slidenum">
              <a:rPr lang="en-US" sz="1200" smtClean="0"/>
              <a:pPr eaLnBrk="1" hangingPunct="1"/>
              <a:t>19</a:t>
            </a:fld>
            <a:endParaRPr lang="en-US" sz="1200"/>
          </a:p>
        </p:txBody>
      </p:sp>
    </p:spTree>
    <p:extLst>
      <p:ext uri="{BB962C8B-B14F-4D97-AF65-F5344CB8AC3E}">
        <p14:creationId xmlns:p14="http://schemas.microsoft.com/office/powerpoint/2010/main" val="36314425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ct val="0"/>
              </a:spcBef>
              <a:spcAft>
                <a:spcPts val="0"/>
              </a:spcAft>
              <a:buClrTx/>
              <a:buSzTx/>
              <a:buFontTx/>
              <a:buNone/>
              <a:tabLst/>
              <a:defRPr/>
            </a:pPr>
            <a:endParaRPr lang="en-US" altLang="zh-CN" dirty="0">
              <a:ea typeface="MS PGothic" pitchFamily="34" charset="-128"/>
            </a:endParaRP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632901BB-7428-4FAF-844E-6F2CAEFA98C3}" type="slidenum">
              <a:rPr lang="en-US" altLang="zh-CN" sz="1300"/>
              <a:pPr/>
              <a:t>20</a:t>
            </a:fld>
            <a:endParaRPr lang="en-US" altLang="zh-CN"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21</a:t>
            </a:fld>
            <a:endParaRPr lang="en-US"/>
          </a:p>
        </p:txBody>
      </p:sp>
    </p:spTree>
    <p:extLst>
      <p:ext uri="{BB962C8B-B14F-4D97-AF65-F5344CB8AC3E}">
        <p14:creationId xmlns:p14="http://schemas.microsoft.com/office/powerpoint/2010/main" val="283893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22</a:t>
            </a:fld>
            <a:endParaRPr lang="en-US"/>
          </a:p>
        </p:txBody>
      </p:sp>
    </p:spTree>
    <p:extLst>
      <p:ext uri="{BB962C8B-B14F-4D97-AF65-F5344CB8AC3E}">
        <p14:creationId xmlns:p14="http://schemas.microsoft.com/office/powerpoint/2010/main" val="1049130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23</a:t>
            </a:fld>
            <a:endParaRPr lang="en-US"/>
          </a:p>
        </p:txBody>
      </p:sp>
    </p:spTree>
    <p:extLst>
      <p:ext uri="{BB962C8B-B14F-4D97-AF65-F5344CB8AC3E}">
        <p14:creationId xmlns:p14="http://schemas.microsoft.com/office/powerpoint/2010/main" val="1390531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24</a:t>
            </a:fld>
            <a:endParaRPr lang="en-US"/>
          </a:p>
        </p:txBody>
      </p:sp>
    </p:spTree>
    <p:extLst>
      <p:ext uri="{BB962C8B-B14F-4D97-AF65-F5344CB8AC3E}">
        <p14:creationId xmlns:p14="http://schemas.microsoft.com/office/powerpoint/2010/main" val="418774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我們來介紹瀏覽功能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25</a:t>
            </a:fld>
            <a:endParaRPr lang="en-US"/>
          </a:p>
        </p:txBody>
      </p:sp>
    </p:spTree>
    <p:extLst>
      <p:ext uri="{BB962C8B-B14F-4D97-AF65-F5344CB8AC3E}">
        <p14:creationId xmlns:p14="http://schemas.microsoft.com/office/powerpoint/2010/main" val="59717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26</a:t>
            </a:fld>
            <a:endParaRPr lang="en-US"/>
          </a:p>
        </p:txBody>
      </p:sp>
    </p:spTree>
    <p:extLst>
      <p:ext uri="{BB962C8B-B14F-4D97-AF65-F5344CB8AC3E}">
        <p14:creationId xmlns:p14="http://schemas.microsoft.com/office/powerpoint/2010/main" val="4259916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幻灯片图像占位符 1"/>
          <p:cNvSpPr>
            <a:spLocks noGrp="1" noRot="1" noChangeAspect="1" noTextEdit="1"/>
          </p:cNvSpPr>
          <p:nvPr>
            <p:ph type="sldImg"/>
          </p:nvPr>
        </p:nvSpPr>
        <p:spPr>
          <a:ln/>
        </p:spPr>
      </p:sp>
      <p:sp>
        <p:nvSpPr>
          <p:cNvPr id="8806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pitchFamily="2" charset="2"/>
              <a:buNone/>
            </a:pPr>
            <a:endParaRPr lang="en-US" altLang="zh-TW" sz="1200" b="1" dirty="0">
              <a:solidFill>
                <a:schemeClr val="tx2"/>
              </a:solidFill>
              <a:latin typeface="+mn-ea"/>
            </a:endParaRPr>
          </a:p>
          <a:p>
            <a:endParaRPr lang="zh-CN" altLang="en-US" dirty="0">
              <a:latin typeface="Arial" pitchFamily="34" charset="0"/>
            </a:endParaRPr>
          </a:p>
        </p:txBody>
      </p:sp>
      <p:sp>
        <p:nvSpPr>
          <p:cNvPr id="8806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FCD96030-D7D1-4B4D-A588-FECB60558BBF}" type="slidenum">
              <a:rPr lang="en-US" altLang="zh-CN" sz="1200">
                <a:ea typeface="ＭＳ Ｐゴシック" pitchFamily="34" charset="-128"/>
              </a:rPr>
              <a:pPr/>
              <a:t>4</a:t>
            </a:fld>
            <a:endParaRPr lang="en-US" altLang="zh-CN" sz="1200">
              <a:ea typeface="ＭＳ Ｐゴシック"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我們來看 透過</a:t>
            </a:r>
            <a:r>
              <a:rPr lang="en-US" altLang="zh-TW" dirty="0"/>
              <a:t>browse</a:t>
            </a:r>
            <a:r>
              <a:rPr lang="zh-TW" altLang="en-US" dirty="0"/>
              <a:t>選擇</a:t>
            </a:r>
            <a:r>
              <a:rPr lang="en-US" altLang="zh-TW" dirty="0" err="1"/>
              <a:t>jornal</a:t>
            </a:r>
            <a:r>
              <a:rPr lang="en-US" altLang="zh-TW" baseline="0" dirty="0"/>
              <a:t> and Magazine</a:t>
            </a:r>
            <a:r>
              <a:rPr lang="zh-TW" altLang="en-US" baseline="0" dirty="0"/>
              <a:t>會來到 </a:t>
            </a:r>
            <a:r>
              <a:rPr lang="zh-TW" altLang="en-US" dirty="0"/>
              <a:t>期刊雜誌的瀏覽畫面 </a:t>
            </a:r>
            <a:endParaRPr lang="en-US" altLang="zh-TW" dirty="0"/>
          </a:p>
          <a:p>
            <a:r>
              <a:rPr lang="zh-TW" altLang="en-US" dirty="0"/>
              <a:t>期刊清單</a:t>
            </a:r>
            <a:endParaRPr lang="en-US" altLang="zh-TW" dirty="0"/>
          </a:p>
          <a:p>
            <a:r>
              <a:rPr lang="zh-TW" altLang="en-US" dirty="0"/>
              <a:t>檢索室輸入關鍵字</a:t>
            </a:r>
            <a:endParaRPr lang="en-US" altLang="zh-TW" dirty="0"/>
          </a:p>
          <a:p>
            <a:r>
              <a:rPr lang="zh-TW" altLang="en-US" dirty="0"/>
              <a:t>依字母排序</a:t>
            </a:r>
            <a:endParaRPr lang="en-US" altLang="zh-TW" dirty="0"/>
          </a:p>
          <a:p>
            <a:r>
              <a:rPr lang="zh-TW" altLang="en-US" dirty="0"/>
              <a:t>並選擇顯示的比數</a:t>
            </a:r>
          </a:p>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27</a:t>
            </a:fld>
            <a:endParaRPr lang="en-US"/>
          </a:p>
        </p:txBody>
      </p:sp>
    </p:spTree>
    <p:extLst>
      <p:ext uri="{BB962C8B-B14F-4D97-AF65-F5344CB8AC3E}">
        <p14:creationId xmlns:p14="http://schemas.microsoft.com/office/powerpoint/2010/main" val="2260374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依照</a:t>
            </a:r>
            <a:r>
              <a:rPr lang="en-US" altLang="zh-TW" dirty="0"/>
              <a:t>tile </a:t>
            </a:r>
            <a:r>
              <a:rPr lang="zh-TW" altLang="en-US" dirty="0"/>
              <a:t>下關鍵字</a:t>
            </a:r>
            <a:endParaRPr lang="en-US" altLang="zh-TW" dirty="0"/>
          </a:p>
          <a:p>
            <a:r>
              <a:rPr lang="zh-TW" altLang="en-US" dirty="0"/>
              <a:t>或依照主題找尋你要的期刊</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28</a:t>
            </a:fld>
            <a:endParaRPr lang="en-US"/>
          </a:p>
        </p:txBody>
      </p:sp>
    </p:spTree>
    <p:extLst>
      <p:ext uri="{BB962C8B-B14F-4D97-AF65-F5344CB8AC3E}">
        <p14:creationId xmlns:p14="http://schemas.microsoft.com/office/powerpoint/2010/main" val="897474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假設我們要查詢跟網路相關的期刊有哪些</a:t>
            </a:r>
            <a:endParaRPr lang="en-US" altLang="zh-TW" dirty="0"/>
          </a:p>
          <a:p>
            <a:r>
              <a:rPr lang="zh-TW" altLang="en-US" dirty="0"/>
              <a:t>我們可以再檢索室</a:t>
            </a:r>
            <a:r>
              <a:rPr lang="en-US" altLang="zh-TW" dirty="0"/>
              <a:t>KEY </a:t>
            </a:r>
            <a:r>
              <a:rPr lang="zh-TW" altLang="en-US" dirty="0"/>
              <a:t>上</a:t>
            </a:r>
            <a:r>
              <a:rPr lang="en-US" altLang="zh-TW" dirty="0"/>
              <a:t>NETWORK</a:t>
            </a:r>
            <a:r>
              <a:rPr lang="zh-TW" altLang="en-US" dirty="0"/>
              <a:t>關鍵字，</a:t>
            </a:r>
            <a:endParaRPr lang="en-US" altLang="zh-TW" dirty="0"/>
          </a:p>
          <a:p>
            <a:r>
              <a:rPr lang="zh-TW" altLang="en-US" dirty="0"/>
              <a:t>注意喔這邊是依照期刊名稱做關鍵字</a:t>
            </a:r>
            <a:endParaRPr lang="en-US" altLang="zh-TW" dirty="0"/>
          </a:p>
          <a:p>
            <a:r>
              <a:rPr lang="zh-TW" altLang="en-US" dirty="0"/>
              <a:t>所以出來的結果都是帶有關鍵字的期刊名稱</a:t>
            </a:r>
            <a:endParaRPr lang="en-US" altLang="zh-TW" dirty="0"/>
          </a:p>
          <a:p>
            <a:r>
              <a:rPr lang="zh-TW" altLang="en-US" dirty="0"/>
              <a:t>接著一樣可以設定顯示筆數，依照一個排序條件</a:t>
            </a:r>
            <a:r>
              <a:rPr lang="en-US" altLang="zh-TW" dirty="0"/>
              <a:t>(</a:t>
            </a:r>
            <a:r>
              <a:rPr lang="zh-TW" altLang="en-US" dirty="0"/>
              <a:t>一開始設定是在相關性、也有依照新舊程度排序、引用程度排序、以及字母排序，滿推薦同學在第一次查詢時使用引用次數排序來決定自己優先參考的文章，剛剛也有提到引用程度越大，其文章越具權威性</a:t>
            </a:r>
            <a:endParaRPr lang="en-US" altLang="zh-TW" dirty="0"/>
          </a:p>
          <a:p>
            <a:r>
              <a:rPr lang="zh-TW" altLang="en-US" dirty="0"/>
              <a:t>左邊欄位可以依照年粉出版社主題等等做個資料限縮的部分</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29</a:t>
            </a:fld>
            <a:endParaRPr lang="en-US"/>
          </a:p>
        </p:txBody>
      </p:sp>
    </p:spTree>
    <p:extLst>
      <p:ext uri="{BB962C8B-B14F-4D97-AF65-F5344CB8AC3E}">
        <p14:creationId xmlns:p14="http://schemas.microsoft.com/office/powerpoint/2010/main" val="3510088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以</a:t>
            </a:r>
            <a:r>
              <a:rPr lang="en-US" altLang="zh-TW" dirty="0"/>
              <a:t>IEEE NETWORK</a:t>
            </a:r>
            <a:r>
              <a:rPr lang="zh-TW" altLang="en-US" dirty="0"/>
              <a:t>做期刊雜誌瀏覽頁面舉例</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30</a:t>
            </a:fld>
            <a:endParaRPr lang="en-US"/>
          </a:p>
        </p:txBody>
      </p:sp>
    </p:spTree>
    <p:extLst>
      <p:ext uri="{BB962C8B-B14F-4D97-AF65-F5344CB8AC3E}">
        <p14:creationId xmlns:p14="http://schemas.microsoft.com/office/powerpoint/2010/main" val="7035167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Citation map </a:t>
            </a:r>
            <a:r>
              <a:rPr lang="zh-TW" altLang="en-US" dirty="0"/>
              <a:t>可以快速幫你整理出此篇文章所用的</a:t>
            </a:r>
            <a:r>
              <a:rPr lang="en-US" altLang="zh-TW" dirty="0" err="1"/>
              <a:t>refernce</a:t>
            </a:r>
            <a:r>
              <a:rPr lang="zh-TW" altLang="en-US" dirty="0"/>
              <a:t>以及</a:t>
            </a:r>
            <a:r>
              <a:rPr lang="en-US" altLang="zh-TW" dirty="0"/>
              <a:t>citation</a:t>
            </a:r>
            <a:r>
              <a:rPr lang="zh-TW" altLang="en-US" dirty="0"/>
              <a:t>列表</a:t>
            </a:r>
            <a:endParaRPr lang="en-US" altLang="zh-TW" dirty="0"/>
          </a:p>
          <a:p>
            <a:r>
              <a:rPr lang="zh-TW" altLang="en-US" dirty="0"/>
              <a:t>你可以查看這篇文章的來龍去脈</a:t>
            </a:r>
          </a:p>
        </p:txBody>
      </p:sp>
      <p:sp>
        <p:nvSpPr>
          <p:cNvPr id="4" name="投影片編號版面配置區 3"/>
          <p:cNvSpPr>
            <a:spLocks noGrp="1"/>
          </p:cNvSpPr>
          <p:nvPr>
            <p:ph type="sldNum" sz="quarter" idx="10"/>
          </p:nvPr>
        </p:nvSpPr>
        <p:spPr/>
        <p:txBody>
          <a:bodyPr/>
          <a:lstStyle/>
          <a:p>
            <a:fld id="{DFF362D4-5DD5-1441-A093-8EF5773AF7CF}" type="slidenum">
              <a:rPr lang="en-US" smtClean="0"/>
              <a:t>33</a:t>
            </a:fld>
            <a:endParaRPr lang="en-US"/>
          </a:p>
        </p:txBody>
      </p:sp>
    </p:spTree>
    <p:extLst>
      <p:ext uri="{BB962C8B-B14F-4D97-AF65-F5344CB8AC3E}">
        <p14:creationId xmlns:p14="http://schemas.microsoft.com/office/powerpoint/2010/main" val="3464372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34</a:t>
            </a:fld>
            <a:endParaRPr lang="en-US"/>
          </a:p>
        </p:txBody>
      </p:sp>
    </p:spTree>
    <p:extLst>
      <p:ext uri="{BB962C8B-B14F-4D97-AF65-F5344CB8AC3E}">
        <p14:creationId xmlns:p14="http://schemas.microsoft.com/office/powerpoint/2010/main" val="19364149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35</a:t>
            </a:fld>
            <a:endParaRPr lang="en-US"/>
          </a:p>
        </p:txBody>
      </p:sp>
    </p:spTree>
    <p:extLst>
      <p:ext uri="{BB962C8B-B14F-4D97-AF65-F5344CB8AC3E}">
        <p14:creationId xmlns:p14="http://schemas.microsoft.com/office/powerpoint/2010/main" val="1954847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36</a:t>
            </a:fld>
            <a:endParaRPr lang="en-US"/>
          </a:p>
        </p:txBody>
      </p:sp>
    </p:spTree>
    <p:extLst>
      <p:ext uri="{BB962C8B-B14F-4D97-AF65-F5344CB8AC3E}">
        <p14:creationId xmlns:p14="http://schemas.microsoft.com/office/powerpoint/2010/main" val="2658963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接著來交各為如何檢索</a:t>
            </a:r>
            <a:endParaRPr lang="en-US" altLang="zh-TW"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37</a:t>
            </a:fld>
            <a:endParaRPr lang="en-US"/>
          </a:p>
        </p:txBody>
      </p:sp>
    </p:spTree>
    <p:extLst>
      <p:ext uri="{BB962C8B-B14F-4D97-AF65-F5344CB8AC3E}">
        <p14:creationId xmlns:p14="http://schemas.microsoft.com/office/powerpoint/2010/main" val="15328061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38</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at a meeting with Alexander Graham Bell, Thomas Edison, and Nikola Tesla? You could have had that opportunity in October 1884, when these three giants of the electrical world met in Philadelphia with other prominent electrical engineers at the first technical meeting of the American Institute of Electrical Engineers, one of IEEE's predecessor societies. The gathering marked the first electrical engineering conference to be held in the United States.</a:t>
            </a:r>
          </a:p>
          <a:p>
            <a:endParaRPr lang="en-US" dirty="0"/>
          </a:p>
          <a:p>
            <a:r>
              <a:rPr lang="en-US" dirty="0"/>
              <a:t>This historic meeting was named an IEEE Milestone in Electrical Engineering and Computing. Administered by the IEEE History Center, the Milestone program recognizes important developments with a ceremony and a plaque.</a:t>
            </a:r>
          </a:p>
          <a:p>
            <a:r>
              <a:rPr lang="en-US" dirty="0" err="1"/>
              <a:t>ProfileBaum</a:t>
            </a:r>
            <a:r>
              <a:rPr lang="en-US" dirty="0"/>
              <a:t> Photo: IEEE</a:t>
            </a:r>
          </a:p>
          <a:p>
            <a:endParaRPr lang="en-US" dirty="0"/>
          </a:p>
          <a:p>
            <a:r>
              <a:rPr lang="en-US" dirty="0"/>
              <a:t>BRIGHT BEGINNINGS</a:t>
            </a:r>
          </a:p>
          <a:p>
            <a:endParaRPr lang="en-US" dirty="0"/>
          </a:p>
          <a:p>
            <a:r>
              <a:rPr lang="en-US" dirty="0"/>
              <a:t>Several months before the meeting, chemist and inventor Nathaniel S. Keith advertised in Electrical World, a monthly magazine published by McGraw-Hill, for electrical engineers in the New York area to meet and organize a society to represent the United States to foreign dignitaries attending the International Electrical Exhibition [see poster]. That exhibition lauding the wonders of electricity was to take place in Philadelphia from 2 September to 11 October, at a temporary building built to house the exhibits.</a:t>
            </a:r>
          </a:p>
        </p:txBody>
      </p:sp>
      <p:sp>
        <p:nvSpPr>
          <p:cNvPr id="4" name="Slide Number Placeholder 3"/>
          <p:cNvSpPr>
            <a:spLocks noGrp="1"/>
          </p:cNvSpPr>
          <p:nvPr>
            <p:ph type="sldNum" sz="quarter" idx="10"/>
          </p:nvPr>
        </p:nvSpPr>
        <p:spPr/>
        <p:txBody>
          <a:bodyPr lIns="91435" tIns="45718" rIns="91435" bIns="45718"/>
          <a:lstStyle/>
          <a:p>
            <a:fld id="{9AA23963-13E2-554B-8982-7FA41FE663DC}" type="slidenum">
              <a:rPr lang="en-US" smtClean="0"/>
              <a:t>5</a:t>
            </a:fld>
            <a:endParaRPr lang="en-US" dirty="0"/>
          </a:p>
        </p:txBody>
      </p:sp>
    </p:spTree>
    <p:extLst>
      <p:ext uri="{BB962C8B-B14F-4D97-AF65-F5344CB8AC3E}">
        <p14:creationId xmlns:p14="http://schemas.microsoft.com/office/powerpoint/2010/main" val="555080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09462B13-C898-4D41-B12E-56FA07CF06AB}" type="slidenum">
              <a:rPr lang="en-US" altLang="zh-TW" sz="1200">
                <a:solidFill>
                  <a:srgbClr val="000000"/>
                </a:solidFill>
                <a:latin typeface="Times New Roman" panose="02020603050405020304" pitchFamily="18" charset="0"/>
                <a:ea typeface="新細明體" panose="02020500000000000000" pitchFamily="18" charset="-120"/>
              </a:rPr>
              <a:pPr eaLnBrk="1"/>
              <a:t>39</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5171"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5172"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dirty="0"/>
          </a:p>
        </p:txBody>
      </p:sp>
    </p:spTree>
    <p:extLst>
      <p:ext uri="{BB962C8B-B14F-4D97-AF65-F5344CB8AC3E}">
        <p14:creationId xmlns:p14="http://schemas.microsoft.com/office/powerpoint/2010/main" val="341790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40</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TW" altLang="en-US" dirty="0"/>
              <a:t>假設我們針對所有文章想了解跟雲端運算相關的文章</a:t>
            </a:r>
            <a:endParaRPr lang="en-US" altLang="zh-TW" dirty="0"/>
          </a:p>
          <a:p>
            <a:r>
              <a:rPr lang="zh-TW" altLang="en-US" dirty="0"/>
              <a:t>注意這邊檢索室只認定英文的部分，輸入完</a:t>
            </a:r>
            <a:r>
              <a:rPr lang="en-US" altLang="zh-TW" dirty="0"/>
              <a:t>cloud</a:t>
            </a:r>
            <a:r>
              <a:rPr lang="en-US" altLang="zh-TW" baseline="0" dirty="0"/>
              <a:t> computing</a:t>
            </a:r>
            <a:r>
              <a:rPr lang="zh-TW" altLang="en-US" baseline="0" dirty="0"/>
              <a:t>來到這樣的一個畫面</a:t>
            </a:r>
            <a:endParaRPr lang="en-US" altLang="zh-TW" baseline="0" dirty="0"/>
          </a:p>
          <a:p>
            <a:r>
              <a:rPr lang="zh-TW" altLang="en-US" baseline="0" dirty="0"/>
              <a:t>你可以再次輸入關鍵字</a:t>
            </a:r>
            <a:r>
              <a:rPr lang="en-US" altLang="zh-TW" baseline="0" dirty="0"/>
              <a:t>(</a:t>
            </a:r>
            <a:r>
              <a:rPr lang="zh-TW" altLang="en-US" baseline="0" dirty="0"/>
              <a:t>例如雲段應用在哪方面尚</a:t>
            </a:r>
            <a:r>
              <a:rPr lang="en-US" altLang="zh-TW" baseline="0" dirty="0"/>
              <a:t>)</a:t>
            </a:r>
          </a:p>
          <a:p>
            <a:r>
              <a:rPr lang="zh-TW" altLang="en-US" dirty="0"/>
              <a:t>以及更具左側欄位多重檢索列包含年份作者等更進一步的來限縮查找範圍</a:t>
            </a:r>
            <a:endParaRPr lang="en-US" altLang="zh-TW" dirty="0"/>
          </a:p>
          <a:p>
            <a:r>
              <a:rPr lang="zh-TW" altLang="en-US" dirty="0"/>
              <a:t>右上方一樣可以依照排序來顯示檢索結果</a:t>
            </a:r>
            <a:endParaRPr lang="zh-TW" altLang="zh-TW" dirty="0"/>
          </a:p>
          <a:p>
            <a:endParaRPr lang="zh-TW" altLang="zh-TW" dirty="0"/>
          </a:p>
        </p:txBody>
      </p:sp>
    </p:spTree>
    <p:extLst>
      <p:ext uri="{BB962C8B-B14F-4D97-AF65-F5344CB8AC3E}">
        <p14:creationId xmlns:p14="http://schemas.microsoft.com/office/powerpoint/2010/main" val="2872252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919086" y="8000451"/>
            <a:ext cx="2996571" cy="419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algn="r" eaLnBrk="1" hangingPunct="1">
              <a:buSzPct val="45000"/>
              <a:buFont typeface="Wingdings" panose="05000000000000000000" pitchFamily="2" charset="2"/>
              <a:buNone/>
            </a:pPr>
            <a:fld id="{FBA922F9-EECC-4B94-9CEB-4BFB14BDBCDA}" type="slidenum">
              <a:rPr lang="en-US" altLang="zh-TW" sz="1200">
                <a:solidFill>
                  <a:srgbClr val="000000"/>
                </a:solidFill>
                <a:latin typeface="Times New Roman" panose="02020603050405020304" pitchFamily="18" charset="0"/>
                <a:ea typeface="新細明體" panose="02020500000000000000" pitchFamily="18" charset="-120"/>
              </a:rPr>
              <a:pPr algn="r" eaLnBrk="1" hangingPunct="1">
                <a:buSzPct val="45000"/>
                <a:buFont typeface="Wingdings" panose="05000000000000000000" pitchFamily="2" charset="2"/>
                <a:buNone/>
              </a:pPr>
              <a:t>41</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619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619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zh-TW" altLang="en-US" dirty="0"/>
              <a:t>假設我們針對所有文章想了解跟雲端運算相關的文章</a:t>
            </a:r>
            <a:endParaRPr lang="en-US" altLang="zh-TW" dirty="0"/>
          </a:p>
          <a:p>
            <a:r>
              <a:rPr lang="zh-TW" altLang="en-US" dirty="0"/>
              <a:t>注意這邊檢索室只認定英文的部分，輸入完</a:t>
            </a:r>
            <a:r>
              <a:rPr lang="en-US" altLang="zh-TW" dirty="0"/>
              <a:t>cloud</a:t>
            </a:r>
            <a:r>
              <a:rPr lang="en-US" altLang="zh-TW" baseline="0" dirty="0"/>
              <a:t> computing</a:t>
            </a:r>
            <a:r>
              <a:rPr lang="zh-TW" altLang="en-US" baseline="0" dirty="0"/>
              <a:t>來到這樣的一個畫面</a:t>
            </a:r>
            <a:endParaRPr lang="en-US" altLang="zh-TW" baseline="0" dirty="0"/>
          </a:p>
          <a:p>
            <a:r>
              <a:rPr lang="zh-TW" altLang="en-US" baseline="0" dirty="0"/>
              <a:t>你可以再次輸入關鍵字</a:t>
            </a:r>
            <a:r>
              <a:rPr lang="en-US" altLang="zh-TW" baseline="0" dirty="0"/>
              <a:t>(</a:t>
            </a:r>
            <a:r>
              <a:rPr lang="zh-TW" altLang="en-US" baseline="0" dirty="0"/>
              <a:t>例如雲段應用在哪方面尚</a:t>
            </a:r>
            <a:r>
              <a:rPr lang="en-US" altLang="zh-TW" baseline="0" dirty="0"/>
              <a:t>)</a:t>
            </a:r>
          </a:p>
          <a:p>
            <a:r>
              <a:rPr lang="zh-TW" altLang="en-US" dirty="0"/>
              <a:t>以及更具左側欄位多重檢索列包含年份作者等更進一步的來限縮查找範圍</a:t>
            </a:r>
            <a:endParaRPr lang="en-US" altLang="zh-TW" dirty="0"/>
          </a:p>
          <a:p>
            <a:r>
              <a:rPr lang="zh-TW" altLang="en-US" dirty="0"/>
              <a:t>右上方一樣可以依照排序來顯示檢索結果</a:t>
            </a:r>
            <a:endParaRPr lang="zh-TW" altLang="zh-TW" dirty="0"/>
          </a:p>
          <a:p>
            <a:endParaRPr lang="zh-TW" altLang="zh-TW" dirty="0"/>
          </a:p>
        </p:txBody>
      </p:sp>
    </p:spTree>
    <p:extLst>
      <p:ext uri="{BB962C8B-B14F-4D97-AF65-F5344CB8AC3E}">
        <p14:creationId xmlns:p14="http://schemas.microsoft.com/office/powerpoint/2010/main" val="28722528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42</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altLang="zh-TW" dirty="0">
              <a:latin typeface="Arial" panose="020B0604020202020204" pitchFamily="34" charset="0"/>
            </a:endParaRPr>
          </a:p>
        </p:txBody>
      </p:sp>
    </p:spTree>
    <p:extLst>
      <p:ext uri="{BB962C8B-B14F-4D97-AF65-F5344CB8AC3E}">
        <p14:creationId xmlns:p14="http://schemas.microsoft.com/office/powerpoint/2010/main" val="16602601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A3ED887F-68D0-422C-B8DC-6D9FC4162E69}" type="slidenum">
              <a:rPr lang="en-US" altLang="zh-TW" sz="1200">
                <a:solidFill>
                  <a:srgbClr val="000000"/>
                </a:solidFill>
                <a:latin typeface="Times New Roman" panose="02020603050405020304" pitchFamily="18" charset="0"/>
                <a:ea typeface="新細明體" panose="02020500000000000000" pitchFamily="18" charset="-120"/>
              </a:rPr>
              <a:pPr eaLnBrk="1"/>
              <a:t>43</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8243"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8244" name="Text Box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zh-TW">
                <a:latin typeface="Arial" panose="020B0604020202020204" pitchFamily="34" charset="0"/>
              </a:rPr>
              <a:t>點選設定</a:t>
            </a:r>
          </a:p>
        </p:txBody>
      </p:sp>
    </p:spTree>
    <p:extLst>
      <p:ext uri="{BB962C8B-B14F-4D97-AF65-F5344CB8AC3E}">
        <p14:creationId xmlns:p14="http://schemas.microsoft.com/office/powerpoint/2010/main" val="10502254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232796CB-9B14-4750-B604-1E1C60AA3095}" type="slidenum">
              <a:rPr lang="en-US" altLang="zh-TW" sz="1200">
                <a:solidFill>
                  <a:srgbClr val="000000"/>
                </a:solidFill>
                <a:latin typeface="Times New Roman" panose="02020603050405020304" pitchFamily="18" charset="0"/>
                <a:ea typeface="新細明體" panose="02020500000000000000" pitchFamily="18" charset="-120"/>
              </a:rPr>
              <a:pPr eaLnBrk="1"/>
              <a:t>44</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39267" name="Rectangle 1"/>
          <p:cNvSpPr>
            <a:spLocks noGrp="1" noRot="1" noChangeAspect="1" noChangeArrowheads="1" noTextEdit="1"/>
          </p:cNvSpPr>
          <p:nvPr>
            <p:ph type="sldImg"/>
          </p:nvPr>
        </p:nvSpPr>
        <p:spPr>
          <a:xfrm>
            <a:off x="1352550" y="631825"/>
            <a:ext cx="4213225" cy="3159125"/>
          </a:xfrm>
          <a:solidFill>
            <a:srgbClr val="FFFFFF"/>
          </a:solidFill>
        </p:spPr>
      </p:sp>
      <p:sp>
        <p:nvSpPr>
          <p:cNvPr id="139268"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858149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投影片圖像版面配置區 1"/>
          <p:cNvSpPr>
            <a:spLocks noGrp="1" noRot="1" noChangeAspect="1" noTextEdit="1"/>
          </p:cNvSpPr>
          <p:nvPr>
            <p:ph type="sldImg"/>
          </p:nvPr>
        </p:nvSpPr>
        <p:spPr/>
      </p:sp>
      <p:sp>
        <p:nvSpPr>
          <p:cNvPr id="14029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p>
        </p:txBody>
      </p:sp>
      <p:sp>
        <p:nvSpPr>
          <p:cNvPr id="140292" name="投影片編號版面配置區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94901015-04C0-42C8-BBA0-4B68F693D481}" type="slidenum">
              <a:rPr lang="en-US" altLang="zh-TW" sz="1200">
                <a:solidFill>
                  <a:srgbClr val="000000"/>
                </a:solidFill>
                <a:latin typeface="Times New Roman" panose="02020603050405020304" pitchFamily="18" charset="0"/>
                <a:ea typeface="新細明體" panose="02020500000000000000" pitchFamily="18" charset="-120"/>
              </a:rPr>
              <a:pPr eaLnBrk="1"/>
              <a:t>45</a:t>
            </a:fld>
            <a:endParaRPr lang="en-US" altLang="zh-TW" sz="1200">
              <a:solidFill>
                <a:srgbClr val="000000"/>
              </a:solidFill>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40899649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1pPr>
            <a:lvl2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2pPr>
            <a:lvl3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3pPr>
            <a:lvl4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4pPr>
            <a:lvl5pPr eaLnBrk="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bg1"/>
                </a:solidFill>
                <a:latin typeface="Arial" panose="020B0604020202020204" pitchFamily="34" charset="0"/>
                <a:ea typeface="Microsoft YaHei" panose="020B0503020204020204" pitchFamily="34" charset="-122"/>
              </a:defRPr>
            </a:lvl9pPr>
          </a:lstStyle>
          <a:p>
            <a:pPr eaLnBrk="1"/>
            <a:fld id="{EB103327-F945-4BA1-8E59-02308A8EF94C}" type="slidenum">
              <a:rPr lang="en-US" altLang="zh-TW" sz="1200">
                <a:solidFill>
                  <a:srgbClr val="000000"/>
                </a:solidFill>
                <a:latin typeface="Times New Roman" panose="02020603050405020304" pitchFamily="18" charset="0"/>
                <a:ea typeface="新細明體" panose="02020500000000000000" pitchFamily="18" charset="-120"/>
              </a:rPr>
              <a:pPr eaLnBrk="1"/>
              <a:t>46</a:t>
            </a:fld>
            <a:endParaRPr lang="en-US" altLang="zh-TW" sz="1200">
              <a:solidFill>
                <a:srgbClr val="000000"/>
              </a:solidFill>
              <a:latin typeface="Times New Roman" panose="02020603050405020304" pitchFamily="18" charset="0"/>
              <a:ea typeface="新細明體" panose="02020500000000000000" pitchFamily="18" charset="-120"/>
            </a:endParaRPr>
          </a:p>
        </p:txBody>
      </p:sp>
      <p:sp>
        <p:nvSpPr>
          <p:cNvPr id="141315" name="Rectangle 1"/>
          <p:cNvSpPr>
            <a:spLocks noGrp="1" noRot="1" noChangeAspect="1" noChangeArrowheads="1" noTextEdit="1"/>
          </p:cNvSpPr>
          <p:nvPr>
            <p:ph type="sldImg"/>
          </p:nvPr>
        </p:nvSpPr>
        <p:spPr>
          <a:xfrm>
            <a:off x="1352550" y="631825"/>
            <a:ext cx="4213225" cy="3159125"/>
          </a:xfrm>
          <a:solidFill>
            <a:srgbClr val="FFFFFF"/>
          </a:solidFill>
        </p:spPr>
      </p:sp>
      <p:sp>
        <p:nvSpPr>
          <p:cNvPr id="141316" name="Rectangle 2"/>
          <p:cNvSpPr>
            <a:spLocks noGrp="1" noChangeArrowheads="1"/>
          </p:cNvSpPr>
          <p:nvPr>
            <p:ph type="body" idx="1"/>
          </p:nvPr>
        </p:nvSpPr>
        <p:spPr>
          <a:xfrm>
            <a:off x="691886" y="4000957"/>
            <a:ext cx="5535088" cy="3790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TW" altLang="zh-TW"/>
          </a:p>
        </p:txBody>
      </p:sp>
    </p:spTree>
    <p:extLst>
      <p:ext uri="{BB962C8B-B14F-4D97-AF65-F5344CB8AC3E}">
        <p14:creationId xmlns:p14="http://schemas.microsoft.com/office/powerpoint/2010/main" val="29164826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1091B29-4741-44E3-AE20-9E62E2A64E8C}" type="slidenum">
              <a:rPr lang="en-US" smtClean="0"/>
              <a:pPr/>
              <a:t>56</a:t>
            </a:fld>
            <a:endParaRPr lang="en-US"/>
          </a:p>
        </p:txBody>
      </p:sp>
    </p:spTree>
    <p:extLst>
      <p:ext uri="{BB962C8B-B14F-4D97-AF65-F5344CB8AC3E}">
        <p14:creationId xmlns:p14="http://schemas.microsoft.com/office/powerpoint/2010/main" val="324557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57</a:t>
            </a:fld>
            <a:endParaRPr lang="en-US"/>
          </a:p>
        </p:txBody>
      </p:sp>
    </p:spTree>
    <p:extLst>
      <p:ext uri="{BB962C8B-B14F-4D97-AF65-F5344CB8AC3E}">
        <p14:creationId xmlns:p14="http://schemas.microsoft.com/office/powerpoint/2010/main" val="101691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THIS IS AN ANIMATED SLIDE.</a:t>
            </a:r>
            <a:r>
              <a:rPr lang="en-US" baseline="0" dirty="0"/>
              <a:t>  </a:t>
            </a:r>
          </a:p>
          <a:p>
            <a:r>
              <a:rPr lang="en-US" baseline="0" dirty="0"/>
              <a:t>TEXT WILL REVEAL AS INTENDED IN SLIDE SHOW VIEW AS PRESENTER CLICKS THROUGH THE TIMELINE SEQUENCE.</a:t>
            </a:r>
          </a:p>
          <a:p>
            <a:endParaRPr lang="en-US" baseline="0" dirty="0"/>
          </a:p>
          <a:p>
            <a:r>
              <a:rPr lang="en-US" baseline="0" dirty="0"/>
              <a:t>AIEE</a:t>
            </a:r>
          </a:p>
          <a:p>
            <a:pPr defTabSz="465861">
              <a:defRPr/>
            </a:pPr>
            <a:r>
              <a:rPr lang="en-US" baseline="0" dirty="0"/>
              <a:t>- S</a:t>
            </a:r>
            <a:r>
              <a:rPr lang="en-US" dirty="0"/>
              <a:t>pring 1884, Thomas Edison, Alexander Graham Bell, and other notables founded the American Institute of Electrical Engineers, or AIEE.</a:t>
            </a:r>
            <a:endParaRPr lang="en-US" baseline="0" dirty="0"/>
          </a:p>
          <a:p>
            <a:pPr defTabSz="465861">
              <a:defRPr/>
            </a:pPr>
            <a:endParaRPr lang="en-US" baseline="0" dirty="0"/>
          </a:p>
          <a:p>
            <a:pPr defTabSz="465861">
              <a:defRPr/>
            </a:pPr>
            <a:r>
              <a:rPr lang="en-US" baseline="0" dirty="0"/>
              <a:t>IRE</a:t>
            </a:r>
          </a:p>
          <a:p>
            <a:pPr defTabSz="465861">
              <a:defRPr/>
            </a:pPr>
            <a:r>
              <a:rPr lang="en-US" baseline="0" dirty="0"/>
              <a:t>- </a:t>
            </a:r>
            <a:r>
              <a:rPr lang="en-US" dirty="0"/>
              <a:t>1912,  with focus on the new industries of wireless technologies and electronics, came a new society with an international focus, the Institute of Radio Engineers, or IRE.</a:t>
            </a:r>
            <a:endParaRPr lang="en-US" baseline="0" dirty="0"/>
          </a:p>
          <a:p>
            <a:pPr defTabSz="465861">
              <a:defRPr/>
            </a:pPr>
            <a:endParaRPr lang="en-US" baseline="0" dirty="0"/>
          </a:p>
          <a:p>
            <a:pPr defTabSz="465861">
              <a:defRPr/>
            </a:pPr>
            <a:r>
              <a:rPr lang="en-US" baseline="0" dirty="0"/>
              <a:t>- A</a:t>
            </a:r>
            <a:r>
              <a:rPr lang="en-US" dirty="0"/>
              <a:t>IEE and IRE were behind many of history’s world-changing technological developments, such as television, radar, satellites, transistors, computers, and others.</a:t>
            </a:r>
            <a:endParaRPr lang="en-US" baseline="0" dirty="0"/>
          </a:p>
          <a:p>
            <a:pPr defTabSz="465861">
              <a:defRPr/>
            </a:pPr>
            <a:endParaRPr lang="en-US" baseline="0" dirty="0"/>
          </a:p>
          <a:p>
            <a:pPr defTabSz="465861">
              <a:defRPr/>
            </a:pPr>
            <a:r>
              <a:rPr lang="en-US" baseline="0" dirty="0"/>
              <a:t>IEEE</a:t>
            </a:r>
          </a:p>
          <a:p>
            <a:pPr defTabSz="465861">
              <a:defRPr/>
            </a:pPr>
            <a:r>
              <a:rPr lang="en-US" baseline="0" dirty="0"/>
              <a:t>- </a:t>
            </a:r>
            <a:r>
              <a:rPr lang="en-US" dirty="0"/>
              <a:t>50 years ago, on January 1, 1963, AIEE and IRE merged to become the Institute of Electrical and Electronic Engineers, or IEEE.</a:t>
            </a:r>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lIns="91435" tIns="45718" rIns="91435" bIns="45718"/>
          <a:lstStyle/>
          <a:p>
            <a:fld id="{DCE66866-8824-FB42-A268-53AD493C3BC0}"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337101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58</a:t>
            </a:fld>
            <a:endParaRPr lang="en-US"/>
          </a:p>
        </p:txBody>
      </p:sp>
    </p:spTree>
    <p:extLst>
      <p:ext uri="{BB962C8B-B14F-4D97-AF65-F5344CB8AC3E}">
        <p14:creationId xmlns:p14="http://schemas.microsoft.com/office/powerpoint/2010/main" val="2188354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59</a:t>
            </a:fld>
            <a:endParaRPr lang="en-US"/>
          </a:p>
        </p:txBody>
      </p:sp>
    </p:spTree>
    <p:extLst>
      <p:ext uri="{BB962C8B-B14F-4D97-AF65-F5344CB8AC3E}">
        <p14:creationId xmlns:p14="http://schemas.microsoft.com/office/powerpoint/2010/main" val="14445134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60</a:t>
            </a:fld>
            <a:endParaRPr lang="en-US"/>
          </a:p>
        </p:txBody>
      </p:sp>
    </p:spTree>
    <p:extLst>
      <p:ext uri="{BB962C8B-B14F-4D97-AF65-F5344CB8AC3E}">
        <p14:creationId xmlns:p14="http://schemas.microsoft.com/office/powerpoint/2010/main" val="608849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使用功能要請同學幫我們先申請以一個免費的帳號</a:t>
            </a:r>
            <a:endParaRPr lang="en-US" altLang="zh-TW" dirty="0"/>
          </a:p>
          <a:p>
            <a:r>
              <a:rPr lang="zh-TW" altLang="en-US" dirty="0"/>
              <a:t>相當簡單只要提供你想收到通知的</a:t>
            </a:r>
            <a:r>
              <a:rPr lang="en-US" altLang="zh-TW" dirty="0"/>
              <a:t>email</a:t>
            </a:r>
            <a:r>
              <a:rPr lang="zh-TW" altLang="en-US" dirty="0"/>
              <a:t>以及姓名就能申請</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61</a:t>
            </a:fld>
            <a:endParaRPr lang="en-US"/>
          </a:p>
        </p:txBody>
      </p:sp>
    </p:spTree>
    <p:extLst>
      <p:ext uri="{BB962C8B-B14F-4D97-AF65-F5344CB8AC3E}">
        <p14:creationId xmlns:p14="http://schemas.microsoft.com/office/powerpoint/2010/main" val="3367188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申請完後你就獲得新知快報的功能</a:t>
            </a:r>
            <a:endParaRPr lang="en-US" altLang="zh-TW"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62</a:t>
            </a:fld>
            <a:endParaRPr lang="en-US"/>
          </a:p>
        </p:txBody>
      </p:sp>
    </p:spTree>
    <p:extLst>
      <p:ext uri="{BB962C8B-B14F-4D97-AF65-F5344CB8AC3E}">
        <p14:creationId xmlns:p14="http://schemas.microsoft.com/office/powerpoint/2010/main" val="30094383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TW" altLang="en-US" dirty="0"/>
              <a:t>點選你想持續關注的期刊右上角下個</a:t>
            </a:r>
            <a:r>
              <a:rPr lang="en-US" altLang="zh-TW" dirty="0"/>
              <a:t>content alert</a:t>
            </a:r>
          </a:p>
          <a:p>
            <a:r>
              <a:rPr lang="en-US" altLang="zh-TW" dirty="0"/>
              <a:t> </a:t>
            </a:r>
            <a:r>
              <a:rPr lang="zh-TW" altLang="en-US" dirty="0"/>
              <a:t>往後這本期刊有發表新的內容都能收到</a:t>
            </a:r>
            <a:r>
              <a:rPr lang="en-US" altLang="zh-TW" dirty="0"/>
              <a:t>email </a:t>
            </a:r>
            <a:r>
              <a:rPr lang="zh-TW" altLang="en-US" dirty="0"/>
              <a:t>通知</a:t>
            </a:r>
            <a:endParaRPr lang="en-US" altLang="zh-TW" dirty="0"/>
          </a:p>
          <a:p>
            <a:endParaRPr lang="en-US" dirty="0"/>
          </a:p>
        </p:txBody>
      </p:sp>
      <p:sp>
        <p:nvSpPr>
          <p:cNvPr id="4" name="Slide Number Placeholder 3"/>
          <p:cNvSpPr>
            <a:spLocks noGrp="1"/>
          </p:cNvSpPr>
          <p:nvPr>
            <p:ph type="sldNum" sz="quarter" idx="10"/>
          </p:nvPr>
        </p:nvSpPr>
        <p:spPr/>
        <p:txBody>
          <a:bodyPr/>
          <a:lstStyle/>
          <a:p>
            <a:fld id="{D1091B29-4741-44E3-AE20-9E62E2A64E8C}" type="slidenum">
              <a:rPr lang="en-US" smtClean="0"/>
              <a:pPr/>
              <a:t>63</a:t>
            </a:fld>
            <a:endParaRPr lang="en-US"/>
          </a:p>
        </p:txBody>
      </p:sp>
    </p:spTree>
    <p:extLst>
      <p:ext uri="{BB962C8B-B14F-4D97-AF65-F5344CB8AC3E}">
        <p14:creationId xmlns:p14="http://schemas.microsoft.com/office/powerpoint/2010/main" val="718929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那什麼是</a:t>
            </a:r>
            <a:r>
              <a:rPr lang="en-US" altLang="zh-TW" dirty="0"/>
              <a:t>search alert </a:t>
            </a:r>
            <a:r>
              <a:rPr lang="zh-TW" altLang="en-US" dirty="0"/>
              <a:t>剛剛有提到基本的檢索功能透過一步步下關鍵字及多元檢索條件來完成我們所想要的檢索結果</a:t>
            </a:r>
            <a:endParaRPr lang="en-US" altLang="zh-TW" dirty="0"/>
          </a:p>
          <a:p>
            <a:r>
              <a:rPr lang="zh-TW" altLang="en-US" dirty="0"/>
              <a:t>那我們要怎麼紀錄這樣的檢索結果，除了下次不用再重複一樣的步驟外，有關這樣的一個檢索結過有發表相關的文章我們也能在</a:t>
            </a:r>
            <a:r>
              <a:rPr lang="en-US" altLang="zh-TW" dirty="0"/>
              <a:t>email</a:t>
            </a:r>
            <a:r>
              <a:rPr lang="zh-TW" altLang="en-US" dirty="0"/>
              <a:t>收到通知</a:t>
            </a:r>
            <a:endParaRPr lang="en-US" altLang="zh-TW" dirty="0"/>
          </a:p>
          <a:p>
            <a:r>
              <a:rPr lang="zh-TW" altLang="en-US" dirty="0"/>
              <a:t>這就是我們的</a:t>
            </a:r>
            <a:r>
              <a:rPr lang="en-US" altLang="zh-TW" dirty="0"/>
              <a:t>search alert </a:t>
            </a:r>
            <a:r>
              <a:rPr lang="zh-TW" altLang="en-US" dirty="0"/>
              <a:t>的功能</a:t>
            </a:r>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64</a:t>
            </a:fld>
            <a:endParaRPr lang="en-US"/>
          </a:p>
        </p:txBody>
      </p:sp>
    </p:spTree>
    <p:extLst>
      <p:ext uri="{BB962C8B-B14F-4D97-AF65-F5344CB8AC3E}">
        <p14:creationId xmlns:p14="http://schemas.microsoft.com/office/powerpoint/2010/main" val="3485340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65</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66</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67</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1" name="Rectangle 2"/>
          <p:cNvSpPr>
            <a:spLocks noGrp="1" noRot="1" noChangeAspect="1" noChangeArrowheads="1" noTextEdit="1"/>
          </p:cNvSpPr>
          <p:nvPr>
            <p:ph type="sldImg"/>
          </p:nvPr>
        </p:nvSpPr>
        <p:spPr bwMode="auto">
          <a:xfrm>
            <a:off x="1143000" y="685800"/>
            <a:ext cx="4573588"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2" name="Rectangle 3"/>
          <p:cNvSpPr>
            <a:spLocks noGrp="1" noChangeArrowheads="1"/>
          </p:cNvSpPr>
          <p:nvPr>
            <p:ph type="body" idx="1"/>
          </p:nvPr>
        </p:nvSpPr>
        <p:spPr bwMode="auto">
          <a:xfrm>
            <a:off x="684547" y="4344109"/>
            <a:ext cx="5488906" cy="411621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None/>
            </a:pPr>
            <a:endParaRPr lang="en-US" altLang="en-US" dirty="0">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223" y="5148261"/>
            <a:ext cx="4010025" cy="219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63044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68</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如何設定以這個檢索條件做例子</a:t>
            </a:r>
            <a:endParaRPr lang="en-US" altLang="zh-TW" dirty="0"/>
          </a:p>
          <a:p>
            <a:r>
              <a:rPr lang="zh-TW" altLang="en-US" dirty="0"/>
              <a:t>右上方可以看到</a:t>
            </a:r>
            <a:r>
              <a:rPr lang="en-US" altLang="zh-TW" dirty="0"/>
              <a:t>set </a:t>
            </a:r>
            <a:r>
              <a:rPr lang="en-US" altLang="zh-TW" dirty="0" err="1"/>
              <a:t>serach</a:t>
            </a:r>
            <a:r>
              <a:rPr lang="en-US" altLang="zh-TW" dirty="0"/>
              <a:t> alert </a:t>
            </a:r>
            <a:r>
              <a:rPr lang="zh-TW" altLang="en-US" dirty="0"/>
              <a:t>設個名稱並儲存</a:t>
            </a:r>
            <a:endParaRPr lang="en-US" altLang="zh-TW" dirty="0"/>
          </a:p>
          <a:p>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69</a:t>
            </a:fld>
            <a:endParaRPr lang="en-US"/>
          </a:p>
        </p:txBody>
      </p:sp>
    </p:spTree>
    <p:extLst>
      <p:ext uri="{BB962C8B-B14F-4D97-AF65-F5344CB8AC3E}">
        <p14:creationId xmlns:p14="http://schemas.microsoft.com/office/powerpoint/2010/main" val="1005639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70</a:t>
            </a:fld>
            <a:endParaRPr lang="en-US"/>
          </a:p>
        </p:txBody>
      </p:sp>
    </p:spTree>
    <p:extLst>
      <p:ext uri="{BB962C8B-B14F-4D97-AF65-F5344CB8AC3E}">
        <p14:creationId xmlns:p14="http://schemas.microsoft.com/office/powerpoint/2010/main" val="4078743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71</a:t>
            </a:fld>
            <a:endParaRPr lang="en-US"/>
          </a:p>
        </p:txBody>
      </p:sp>
    </p:spTree>
    <p:extLst>
      <p:ext uri="{BB962C8B-B14F-4D97-AF65-F5344CB8AC3E}">
        <p14:creationId xmlns:p14="http://schemas.microsoft.com/office/powerpoint/2010/main" val="25978980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DFF362D4-5DD5-1441-A093-8EF5773AF7CF}" type="slidenum">
              <a:rPr lang="en-US" smtClean="0"/>
              <a:t>73</a:t>
            </a:fld>
            <a:endParaRPr lang="en-US"/>
          </a:p>
        </p:txBody>
      </p:sp>
    </p:spTree>
    <p:extLst>
      <p:ext uri="{BB962C8B-B14F-4D97-AF65-F5344CB8AC3E}">
        <p14:creationId xmlns:p14="http://schemas.microsoft.com/office/powerpoint/2010/main" val="32974365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Arial" charset="0"/>
              </a:rPr>
              <a:t>有什麼問題也歡迎與我們涵堂資訊聯繫謝謝。</a:t>
            </a:r>
            <a:endParaRPr lang="en-US" altLang="zh-TW" dirty="0">
              <a:latin typeface="Arial" charset="0"/>
            </a:endParaRPr>
          </a:p>
        </p:txBody>
      </p:sp>
      <p:sp>
        <p:nvSpPr>
          <p:cNvPr id="84996" name="Slide Number Placeholder 3"/>
          <p:cNvSpPr>
            <a:spLocks noGrp="1"/>
          </p:cNvSpPr>
          <p:nvPr>
            <p:ph type="sldNum" sz="quarter" idx="5"/>
          </p:nvPr>
        </p:nvSpPr>
        <p:spPr>
          <a:noFill/>
        </p:spPr>
        <p:txBody>
          <a:bodyPr/>
          <a:lstStyle/>
          <a:p>
            <a:fld id="{BAA48AAF-3D38-4FD1-A7C0-EE0ECF2302B5}" type="slidenum">
              <a:rPr lang="en-US" smtClean="0">
                <a:latin typeface="Arial" charset="0"/>
              </a:rPr>
              <a:pPr/>
              <a:t>74</a:t>
            </a:fld>
            <a:endParaRPr lang="en-US">
              <a:latin typeface="Arial" charset="0"/>
            </a:endParaRPr>
          </a:p>
        </p:txBody>
      </p:sp>
    </p:spTree>
    <p:extLst>
      <p:ext uri="{BB962C8B-B14F-4D97-AF65-F5344CB8AC3E}">
        <p14:creationId xmlns:p14="http://schemas.microsoft.com/office/powerpoint/2010/main" val="295037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56E8C7B9-4FFC-451E-A629-3089977472DF}" type="slidenum">
              <a:rPr lang="en-US" altLang="zh-CN" sz="1200">
                <a:ea typeface="ＭＳ Ｐゴシック" pitchFamily="34" charset="-128"/>
              </a:rPr>
              <a:pPr/>
              <a:t>8</a:t>
            </a:fld>
            <a:endParaRPr lang="en-US" altLang="zh-CN" sz="1200">
              <a:ea typeface="ＭＳ Ｐゴシック" pitchFamily="34" charset="-128"/>
            </a:endParaRPr>
          </a:p>
        </p:txBody>
      </p:sp>
      <p:sp>
        <p:nvSpPr>
          <p:cNvPr id="89091" name="Rectangle 2"/>
          <p:cNvSpPr>
            <a:spLocks noGrp="1" noRot="1" noChangeAspect="1" noChangeArrowheads="1" noTextEdit="1"/>
          </p:cNvSpPr>
          <p:nvPr>
            <p:ph type="sldImg"/>
          </p:nvPr>
        </p:nvSpPr>
        <p:spPr>
          <a:xfrm>
            <a:off x="1143000" y="687388"/>
            <a:ext cx="4572000" cy="3429000"/>
          </a:xfrm>
          <a:ln/>
        </p:spPr>
      </p:sp>
      <p:sp>
        <p:nvSpPr>
          <p:cNvPr id="89092" name="Rectangle 3"/>
          <p:cNvSpPr>
            <a:spLocks noGrp="1" noChangeArrowheads="1"/>
          </p:cNvSpPr>
          <p:nvPr>
            <p:ph type="body" idx="1"/>
          </p:nvPr>
        </p:nvSpPr>
        <p:spPr>
          <a:xfrm>
            <a:off x="685494" y="4342939"/>
            <a:ext cx="5487013" cy="411316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宋体" pitchFamily="2" charset="-122"/>
              <a:ea typeface="宋体"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a:ln/>
        </p:spPr>
      </p:sp>
      <p:sp>
        <p:nvSpPr>
          <p:cNvPr id="90115"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dirty="0">
              <a:latin typeface="Arial" pitchFamily="34" charset="0"/>
            </a:endParaRPr>
          </a:p>
        </p:txBody>
      </p:sp>
      <p:sp>
        <p:nvSpPr>
          <p:cNvPr id="90116"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sz="2200">
                <a:solidFill>
                  <a:schemeClr val="tx1"/>
                </a:solidFill>
                <a:latin typeface="Arial" pitchFamily="34" charset="0"/>
                <a:ea typeface="宋体" pitchFamily="2" charset="-122"/>
              </a:defRPr>
            </a:lvl1pPr>
            <a:lvl2pPr marL="685817" indent="-263776" defTabSz="914423" eaLnBrk="0" hangingPunct="0">
              <a:defRPr sz="2200">
                <a:solidFill>
                  <a:schemeClr val="tx1"/>
                </a:solidFill>
                <a:latin typeface="Arial" pitchFamily="34" charset="0"/>
                <a:ea typeface="宋体" pitchFamily="2" charset="-122"/>
              </a:defRPr>
            </a:lvl2pPr>
            <a:lvl3pPr marL="1055103" indent="-211021" defTabSz="914423" eaLnBrk="0" hangingPunct="0">
              <a:defRPr sz="2200">
                <a:solidFill>
                  <a:schemeClr val="tx1"/>
                </a:solidFill>
                <a:latin typeface="Arial" pitchFamily="34" charset="0"/>
                <a:ea typeface="宋体" pitchFamily="2" charset="-122"/>
              </a:defRPr>
            </a:lvl3pPr>
            <a:lvl4pPr marL="1477145" indent="-211021" defTabSz="914423" eaLnBrk="0" hangingPunct="0">
              <a:defRPr sz="2200">
                <a:solidFill>
                  <a:schemeClr val="tx1"/>
                </a:solidFill>
                <a:latin typeface="Arial" pitchFamily="34" charset="0"/>
                <a:ea typeface="宋体" pitchFamily="2" charset="-122"/>
              </a:defRPr>
            </a:lvl4pPr>
            <a:lvl5pPr marL="1899186" indent="-211021" defTabSz="914423" eaLnBrk="0" hangingPunct="0">
              <a:defRPr sz="2200">
                <a:solidFill>
                  <a:schemeClr val="tx1"/>
                </a:solidFill>
                <a:latin typeface="Arial" pitchFamily="34" charset="0"/>
                <a:ea typeface="宋体" pitchFamily="2" charset="-122"/>
              </a:defRPr>
            </a:lvl5pPr>
            <a:lvl6pPr marL="2321227" indent="-211021" defTabSz="914423" eaLnBrk="0" fontAlgn="base" hangingPunct="0">
              <a:spcBef>
                <a:spcPct val="0"/>
              </a:spcBef>
              <a:spcAft>
                <a:spcPct val="0"/>
              </a:spcAft>
              <a:defRPr sz="2200">
                <a:solidFill>
                  <a:schemeClr val="tx1"/>
                </a:solidFill>
                <a:latin typeface="Arial" pitchFamily="34" charset="0"/>
                <a:ea typeface="宋体" pitchFamily="2" charset="-122"/>
              </a:defRPr>
            </a:lvl6pPr>
            <a:lvl7pPr marL="2743269" indent="-211021" defTabSz="914423" eaLnBrk="0" fontAlgn="base" hangingPunct="0">
              <a:spcBef>
                <a:spcPct val="0"/>
              </a:spcBef>
              <a:spcAft>
                <a:spcPct val="0"/>
              </a:spcAft>
              <a:defRPr sz="2200">
                <a:solidFill>
                  <a:schemeClr val="tx1"/>
                </a:solidFill>
                <a:latin typeface="Arial" pitchFamily="34" charset="0"/>
                <a:ea typeface="宋体" pitchFamily="2" charset="-122"/>
              </a:defRPr>
            </a:lvl7pPr>
            <a:lvl8pPr marL="3165310" indent="-211021" defTabSz="914423" eaLnBrk="0" fontAlgn="base" hangingPunct="0">
              <a:spcBef>
                <a:spcPct val="0"/>
              </a:spcBef>
              <a:spcAft>
                <a:spcPct val="0"/>
              </a:spcAft>
              <a:defRPr sz="2200">
                <a:solidFill>
                  <a:schemeClr val="tx1"/>
                </a:solidFill>
                <a:latin typeface="Arial" pitchFamily="34" charset="0"/>
                <a:ea typeface="宋体" pitchFamily="2" charset="-122"/>
              </a:defRPr>
            </a:lvl8pPr>
            <a:lvl9pPr marL="3587351" indent="-211021" defTabSz="914423" eaLnBrk="0" fontAlgn="base" hangingPunct="0">
              <a:spcBef>
                <a:spcPct val="0"/>
              </a:spcBef>
              <a:spcAft>
                <a:spcPct val="0"/>
              </a:spcAft>
              <a:defRPr sz="2200">
                <a:solidFill>
                  <a:schemeClr val="tx1"/>
                </a:solidFill>
                <a:latin typeface="Arial" pitchFamily="34" charset="0"/>
                <a:ea typeface="宋体" pitchFamily="2" charset="-122"/>
              </a:defRPr>
            </a:lvl9pPr>
          </a:lstStyle>
          <a:p>
            <a:fld id="{91504E19-CC79-4CBF-8F69-1CA884920113}" type="slidenum">
              <a:rPr lang="en-US" altLang="zh-CN" sz="1200">
                <a:ea typeface="ＭＳ Ｐゴシック" pitchFamily="34" charset="-128"/>
              </a:rPr>
              <a:pPr/>
              <a:t>9</a:t>
            </a:fld>
            <a:endParaRPr lang="en-US" altLang="zh-CN" sz="1200">
              <a:ea typeface="ＭＳ Ｐゴシック"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07468" eaLnBrk="0" hangingPunct="0">
              <a:spcBef>
                <a:spcPct val="30000"/>
              </a:spcBef>
              <a:defRPr sz="1200">
                <a:solidFill>
                  <a:schemeClr val="tx1"/>
                </a:solidFill>
                <a:latin typeface="Calibri" pitchFamily="34" charset="0"/>
              </a:defRPr>
            </a:lvl1pPr>
            <a:lvl2pPr marL="747793" indent="-287734" defTabSz="907468" eaLnBrk="0" hangingPunct="0">
              <a:spcBef>
                <a:spcPct val="30000"/>
              </a:spcBef>
              <a:defRPr sz="1200">
                <a:solidFill>
                  <a:schemeClr val="tx1"/>
                </a:solidFill>
                <a:latin typeface="Calibri" pitchFamily="34" charset="0"/>
              </a:defRPr>
            </a:lvl2pPr>
            <a:lvl3pPr marL="1150934" indent="-229239" defTabSz="907468" eaLnBrk="0" hangingPunct="0">
              <a:spcBef>
                <a:spcPct val="30000"/>
              </a:spcBef>
              <a:defRPr sz="1200">
                <a:solidFill>
                  <a:schemeClr val="tx1"/>
                </a:solidFill>
                <a:latin typeface="Calibri" pitchFamily="34" charset="0"/>
              </a:defRPr>
            </a:lvl3pPr>
            <a:lvl4pPr marL="1610993" indent="-229239" defTabSz="907468" eaLnBrk="0" hangingPunct="0">
              <a:spcBef>
                <a:spcPct val="30000"/>
              </a:spcBef>
              <a:defRPr sz="1200">
                <a:solidFill>
                  <a:schemeClr val="tx1"/>
                </a:solidFill>
                <a:latin typeface="Calibri" pitchFamily="34" charset="0"/>
              </a:defRPr>
            </a:lvl4pPr>
            <a:lvl5pPr marL="2071050" indent="-229239" defTabSz="907468" eaLnBrk="0" hangingPunct="0">
              <a:spcBef>
                <a:spcPct val="30000"/>
              </a:spcBef>
              <a:defRPr sz="1200">
                <a:solidFill>
                  <a:schemeClr val="tx1"/>
                </a:solidFill>
                <a:latin typeface="Calibri" pitchFamily="34" charset="0"/>
              </a:defRPr>
            </a:lvl5pPr>
            <a:lvl6pPr marL="2526366" indent="-229239" defTabSz="907468" eaLnBrk="0" fontAlgn="base" hangingPunct="0">
              <a:spcBef>
                <a:spcPct val="30000"/>
              </a:spcBef>
              <a:spcAft>
                <a:spcPct val="0"/>
              </a:spcAft>
              <a:defRPr sz="1200">
                <a:solidFill>
                  <a:schemeClr val="tx1"/>
                </a:solidFill>
                <a:latin typeface="Calibri" pitchFamily="34" charset="0"/>
              </a:defRPr>
            </a:lvl6pPr>
            <a:lvl7pPr marL="2981681" indent="-229239" defTabSz="907468" eaLnBrk="0" fontAlgn="base" hangingPunct="0">
              <a:spcBef>
                <a:spcPct val="30000"/>
              </a:spcBef>
              <a:spcAft>
                <a:spcPct val="0"/>
              </a:spcAft>
              <a:defRPr sz="1200">
                <a:solidFill>
                  <a:schemeClr val="tx1"/>
                </a:solidFill>
                <a:latin typeface="Calibri" pitchFamily="34" charset="0"/>
              </a:defRPr>
            </a:lvl7pPr>
            <a:lvl8pPr marL="3436995" indent="-229239" defTabSz="907468" eaLnBrk="0" fontAlgn="base" hangingPunct="0">
              <a:spcBef>
                <a:spcPct val="30000"/>
              </a:spcBef>
              <a:spcAft>
                <a:spcPct val="0"/>
              </a:spcAft>
              <a:defRPr sz="1200">
                <a:solidFill>
                  <a:schemeClr val="tx1"/>
                </a:solidFill>
                <a:latin typeface="Calibri" pitchFamily="34" charset="0"/>
              </a:defRPr>
            </a:lvl8pPr>
            <a:lvl9pPr marL="3892310" indent="-229239" defTabSz="907468"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E558E0C-5635-4CDB-AFE2-6D19E426B0FC}" type="slidenum">
              <a:rPr lang="en-US" altLang="en-US" smtClean="0">
                <a:solidFill>
                  <a:srgbClr val="000000"/>
                </a:solidFill>
                <a:latin typeface="Arial" charset="0"/>
                <a:ea typeface="ＭＳ Ｐゴシック" pitchFamily="34" charset="-128"/>
              </a:rPr>
              <a:pPr eaLnBrk="1" hangingPunct="1">
                <a:spcBef>
                  <a:spcPct val="0"/>
                </a:spcBef>
              </a:pPr>
              <a:t>11</a:t>
            </a:fld>
            <a:endParaRPr lang="en-US" altLang="en-US">
              <a:solidFill>
                <a:srgbClr val="000000"/>
              </a:solidFill>
              <a:latin typeface="Arial" charset="0"/>
              <a:ea typeface="ＭＳ Ｐゴシック" pitchFamily="34" charset="-128"/>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a typeface="ＭＳ Ｐゴシック" pitchFamily="34" charset="-128"/>
            </a:endParaRPr>
          </a:p>
        </p:txBody>
      </p:sp>
    </p:spTree>
    <p:extLst>
      <p:ext uri="{BB962C8B-B14F-4D97-AF65-F5344CB8AC3E}">
        <p14:creationId xmlns:p14="http://schemas.microsoft.com/office/powerpoint/2010/main" val="97014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fld id="{3C14592C-D25B-422D-888C-23E81DE6DA72}"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emf"/><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5.png"/><Relationship Id="rId4" Type="http://schemas.openxmlformats.org/officeDocument/2006/relationships/image" Target="../media/image2.png"/><Relationship Id="rId9"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emf"/><Relationship Id="rId4" Type="http://schemas.openxmlformats.org/officeDocument/2006/relationships/image" Target="../media/image2.png"/><Relationship Id="rId9" Type="http://schemas.openxmlformats.org/officeDocument/2006/relationships/image" Target="../media/image15.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png"/><Relationship Id="rId7" Type="http://schemas.openxmlformats.org/officeDocument/2006/relationships/image" Target="../media/image26.jp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png"/><Relationship Id="rId9" Type="http://schemas.openxmlformats.org/officeDocument/2006/relationships/image" Target="../media/image28.jp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94088540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37935266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72437043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3792801"/>
            <a:ext cx="3886200" cy="1825573"/>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hasCustomPrompt="1"/>
          </p:nvPr>
        </p:nvSpPr>
        <p:spPr>
          <a:xfrm>
            <a:off x="4629150" y="1825625"/>
            <a:ext cx="3886200" cy="1825573"/>
          </a:xfrm>
        </p:spPr>
        <p:txBody>
          <a:bodyPr/>
          <a:lstStyle>
            <a:lvl1pPr marL="0" indent="0">
              <a:buNone/>
              <a:defRPr sz="1200" i="1"/>
            </a:lvl1pPr>
          </a:lstStyle>
          <a:p>
            <a:pPr lvl="0"/>
            <a:r>
              <a:rPr lang="en-US" dirty="0"/>
              <a:t>Insert Object</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55144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resentation Title Slide Opt 1_Taglin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144" y="857555"/>
            <a:ext cx="1456944" cy="2414016"/>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9066" y="857555"/>
            <a:ext cx="1944624" cy="2414016"/>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2131" y="857555"/>
            <a:ext cx="2365248" cy="2414016"/>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66746" y="857555"/>
            <a:ext cx="1956816" cy="2414016"/>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21916" y="857555"/>
            <a:ext cx="1499616" cy="2414016"/>
          </a:xfrm>
          <a:prstGeom prst="rect">
            <a:avLst/>
          </a:prstGeom>
        </p:spPr>
      </p:pic>
    </p:spTree>
    <p:extLst>
      <p:ext uri="{BB962C8B-B14F-4D97-AF65-F5344CB8AC3E}">
        <p14:creationId xmlns:p14="http://schemas.microsoft.com/office/powerpoint/2010/main" val="1141607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esentation Title Slide Opt 1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6"/>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9"/>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10"/>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esentation Title Slide Opt 1 Tagline Editable">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750" y="0"/>
            <a:ext cx="9167750" cy="6858000"/>
          </a:xfrm>
          <a:prstGeom prst="rect">
            <a:avLst/>
          </a:prstGeom>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
        <p:nvSpPr>
          <p:cNvPr id="2" name="Title 1"/>
          <p:cNvSpPr>
            <a:spLocks noGrp="1"/>
          </p:cNvSpPr>
          <p:nvPr>
            <p:ph type="ctrTitle" hasCustomPrompt="1"/>
          </p:nvPr>
        </p:nvSpPr>
        <p:spPr>
          <a:xfrm>
            <a:off x="685800" y="3637527"/>
            <a:ext cx="7772400" cy="697310"/>
          </a:xfrm>
        </p:spPr>
        <p:txBody>
          <a:bodyPr anchor="b">
            <a:normAutofit/>
          </a:bodyPr>
          <a:lstStyle>
            <a:lvl1pPr algn="l">
              <a:defRPr sz="44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426913"/>
            <a:ext cx="7772400" cy="1275747"/>
          </a:xfrm>
        </p:spPr>
        <p:txBody>
          <a:bodyPr>
            <a:normAutofit/>
          </a:bodyPr>
          <a:lstStyle>
            <a:lvl1pPr marL="0" indent="0" algn="l">
              <a:buNone/>
              <a:defRPr sz="2800" b="1" i="1">
                <a:solidFill>
                  <a:schemeClr val="tx1">
                    <a:lumMod val="50000"/>
                    <a:lumOff val="50000"/>
                  </a:schemeClr>
                </a:solidFill>
                <a:latin typeface="Calibri" charset="0"/>
                <a:ea typeface="Calibri" charset="0"/>
                <a:cs typeface="Calibri"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a:t>
            </a:r>
          </a:p>
        </p:txBody>
      </p:sp>
      <p:sp>
        <p:nvSpPr>
          <p:cNvPr id="50" name="Picture Placeholder 49"/>
          <p:cNvSpPr>
            <a:spLocks noGrp="1"/>
          </p:cNvSpPr>
          <p:nvPr>
            <p:ph type="pic" sz="quarter" idx="13" hasCustomPrompt="1"/>
          </p:nvPr>
        </p:nvSpPr>
        <p:spPr>
          <a:xfrm>
            <a:off x="0" y="1044735"/>
            <a:ext cx="1828800" cy="1828800"/>
          </a:xfrm>
          <a:blipFill>
            <a:blip r:embed="rId5"/>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INSERT</a:t>
            </a:r>
            <a:br>
              <a:rPr lang="en-US" dirty="0"/>
            </a:br>
            <a:r>
              <a:rPr lang="en-US" dirty="0"/>
              <a:t> IMAGE </a:t>
            </a:r>
          </a:p>
        </p:txBody>
      </p:sp>
      <p:sp>
        <p:nvSpPr>
          <p:cNvPr id="51" name="Picture Placeholder 49"/>
          <p:cNvSpPr>
            <a:spLocks noGrp="1"/>
          </p:cNvSpPr>
          <p:nvPr>
            <p:ph type="pic" sz="quarter" idx="14" hasCustomPrompt="1"/>
          </p:nvPr>
        </p:nvSpPr>
        <p:spPr>
          <a:xfrm>
            <a:off x="1828800" y="1044735"/>
            <a:ext cx="1828800" cy="1828800"/>
          </a:xfrm>
          <a:blipFill>
            <a:blip r:embed="rId6"/>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2" name="Picture Placeholder 49"/>
          <p:cNvSpPr>
            <a:spLocks noGrp="1"/>
          </p:cNvSpPr>
          <p:nvPr>
            <p:ph type="pic" sz="quarter" idx="15" hasCustomPrompt="1"/>
          </p:nvPr>
        </p:nvSpPr>
        <p:spPr>
          <a:xfrm>
            <a:off x="3657600" y="1044735"/>
            <a:ext cx="1828800" cy="1828800"/>
          </a:xfrm>
          <a:blipFill>
            <a:blip r:embed="rId7"/>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3" name="Picture Placeholder 49"/>
          <p:cNvSpPr>
            <a:spLocks noGrp="1"/>
          </p:cNvSpPr>
          <p:nvPr>
            <p:ph type="pic" sz="quarter" idx="16" hasCustomPrompt="1"/>
          </p:nvPr>
        </p:nvSpPr>
        <p:spPr>
          <a:xfrm>
            <a:off x="5486400" y="1044735"/>
            <a:ext cx="1828800" cy="1828800"/>
          </a:xfrm>
          <a:blipFill>
            <a:blip r:embed="rId8"/>
            <a:stretch>
              <a:fillRect/>
            </a:stretch>
          </a:blipFill>
        </p:spPr>
        <p:txBody>
          <a:bodyPr anchor="ctr">
            <a:normAutofit/>
          </a:bodyPr>
          <a:lstStyle>
            <a:lvl1pPr marL="0" marR="0" indent="0" algn="ctr" defTabSz="914400" rtl="0" eaLnBrk="1" fontAlgn="auto" latinLnBrk="0" hangingPunct="1">
              <a:lnSpc>
                <a:spcPct val="90000"/>
              </a:lnSpc>
              <a:spcBef>
                <a:spcPts val="1000"/>
              </a:spcBef>
              <a:spcAft>
                <a:spcPts val="0"/>
              </a:spcAft>
              <a:buClr>
                <a:srgbClr val="0066A1"/>
              </a:buClr>
              <a:buSzTx/>
              <a:buFont typeface="LucidaGrande" charset="0"/>
              <a:buNone/>
              <a:tabLst/>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 </a:t>
            </a:r>
          </a:p>
        </p:txBody>
      </p:sp>
      <p:sp>
        <p:nvSpPr>
          <p:cNvPr id="54" name="Picture Placeholder 49"/>
          <p:cNvSpPr>
            <a:spLocks noGrp="1"/>
          </p:cNvSpPr>
          <p:nvPr>
            <p:ph type="pic" sz="quarter" idx="17" hasCustomPrompt="1"/>
          </p:nvPr>
        </p:nvSpPr>
        <p:spPr>
          <a:xfrm>
            <a:off x="7315200" y="1044735"/>
            <a:ext cx="1828800" cy="1828800"/>
          </a:xfrm>
          <a:blipFill>
            <a:blip r:embed="rId9"/>
            <a:stretch>
              <a:fillRect/>
            </a:stretch>
          </a:blipFill>
        </p:spPr>
        <p:txBody>
          <a:bodyPr anchor="ctr">
            <a:normAutofit/>
          </a:bodyPr>
          <a:lstStyle>
            <a:lvl1pPr marL="0" indent="0" algn="ctr">
              <a:buNone/>
              <a:defRPr sz="2800" baseline="0">
                <a:ln w="3175">
                  <a:noFill/>
                </a:ln>
                <a:solidFill>
                  <a:schemeClr val="bg1"/>
                </a:solidFill>
                <a:effectLst>
                  <a:outerShdw blurRad="38100" dist="38100" dir="2700000" algn="tl">
                    <a:srgbClr val="000000">
                      <a:alpha val="43137"/>
                    </a:srgbClr>
                  </a:outerShdw>
                </a:effectLst>
              </a:defRPr>
            </a:lvl1pPr>
          </a:lstStyle>
          <a:p>
            <a:r>
              <a:rPr lang="en-US" dirty="0"/>
              <a:t> INSERT</a:t>
            </a:r>
            <a:br>
              <a:rPr lang="en-US" dirty="0"/>
            </a:br>
            <a:r>
              <a:rPr lang="en-US" dirty="0"/>
              <a:t> IMAGE</a:t>
            </a:r>
          </a:p>
        </p:txBody>
      </p:sp>
      <p:sp>
        <p:nvSpPr>
          <p:cNvPr id="10" name="Slide Number Placeholder 9"/>
          <p:cNvSpPr>
            <a:spLocks noGrp="1"/>
          </p:cNvSpPr>
          <p:nvPr>
            <p:ph type="sldNum" sz="quarter" idx="18"/>
          </p:nvPr>
        </p:nvSpPr>
        <p:spPr/>
        <p:txBody>
          <a:bodyPr/>
          <a:lstStyle/>
          <a:p>
            <a:fld id="{3DD97BEB-BAEF-0344-9D5C-EC73E478698A}" type="slidenum">
              <a:rPr lang="en-US" smtClean="0"/>
              <a:pPr/>
              <a:t>‹#›</a:t>
            </a:fld>
            <a:endParaRPr lang="en-US"/>
          </a:p>
        </p:txBody>
      </p:sp>
      <p:pic>
        <p:nvPicPr>
          <p:cNvPr id="15" name="Picture 14"/>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773012" y="6157002"/>
            <a:ext cx="1082647" cy="609304"/>
          </a:xfrm>
          <a:prstGeom prst="rect">
            <a:avLst/>
          </a:prstGeom>
        </p:spPr>
      </p:pic>
    </p:spTree>
    <p:extLst>
      <p:ext uri="{BB962C8B-B14F-4D97-AF65-F5344CB8AC3E}">
        <p14:creationId xmlns:p14="http://schemas.microsoft.com/office/powerpoint/2010/main" val="1899102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esentation Title Slide Opt 2">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alphaModFix amt="50000"/>
            <a:extLst>
              <a:ext uri="{28A0092B-C50C-407E-A947-70E740481C1C}">
                <a14:useLocalDpi xmlns:a14="http://schemas.microsoft.com/office/drawing/2010/main" val="0"/>
              </a:ext>
            </a:extLst>
          </a:blip>
          <a:srcRect l="10601"/>
          <a:stretch/>
        </p:blipFill>
        <p:spPr>
          <a:xfrm rot="10800000" flipH="1">
            <a:off x="-23750" y="-1"/>
            <a:ext cx="9167750" cy="6858001"/>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21" name="Picture 2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
        <p:nvSpPr>
          <p:cNvPr id="2" name="Title 1"/>
          <p:cNvSpPr>
            <a:spLocks noGrp="1"/>
          </p:cNvSpPr>
          <p:nvPr>
            <p:ph type="title" hasCustomPrompt="1"/>
          </p:nvPr>
        </p:nvSpPr>
        <p:spPr>
          <a:xfrm>
            <a:off x="623888" y="3262831"/>
            <a:ext cx="7886700" cy="827758"/>
          </a:xfrm>
        </p:spPr>
        <p:txBody>
          <a:bodyPr anchor="b">
            <a:normAutofit/>
          </a:bodyPr>
          <a:lstStyle>
            <a:lvl1pPr>
              <a:defRPr sz="4400" i="0" baseline="0"/>
            </a:lvl1pPr>
          </a:lstStyle>
          <a:p>
            <a:r>
              <a:rPr lang="en-US" dirty="0"/>
              <a:t>Presentation Title</a:t>
            </a:r>
          </a:p>
        </p:txBody>
      </p:sp>
      <p:sp>
        <p:nvSpPr>
          <p:cNvPr id="3" name="Text Placeholder 2"/>
          <p:cNvSpPr>
            <a:spLocks noGrp="1"/>
          </p:cNvSpPr>
          <p:nvPr>
            <p:ph type="body" idx="1" hasCustomPrompt="1"/>
          </p:nvPr>
        </p:nvSpPr>
        <p:spPr>
          <a:xfrm>
            <a:off x="623888" y="4117578"/>
            <a:ext cx="7886700" cy="672450"/>
          </a:xfrm>
        </p:spPr>
        <p:txBody>
          <a:bodyPr>
            <a:normAutofit/>
          </a:bodyPr>
          <a:lstStyle>
            <a:lvl1pPr marL="0" indent="0">
              <a:buNone/>
              <a:defRPr sz="2800" b="1" i="1">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7" name="Slide Number Placeholder 6"/>
          <p:cNvSpPr>
            <a:spLocks noGrp="1"/>
          </p:cNvSpPr>
          <p:nvPr>
            <p:ph type="sldNum" sz="quarter" idx="14"/>
          </p:nvPr>
        </p:nvSpPr>
        <p:spPr/>
        <p:txBody>
          <a:bodyPr/>
          <a:lstStyle/>
          <a:p>
            <a:fld id="{3DD97BEB-BAEF-0344-9D5C-EC73E478698A}" type="slidenum">
              <a:rPr lang="en-US" smtClean="0"/>
              <a:pPr/>
              <a:t>‹#›</a:t>
            </a:fld>
            <a:endParaRPr lang="en-US"/>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409306" y="494096"/>
            <a:ext cx="1267968" cy="1286256"/>
          </a:xfrm>
          <a:prstGeom prst="rect">
            <a:avLst/>
          </a:prstGeom>
        </p:spPr>
      </p:pic>
      <p:pic>
        <p:nvPicPr>
          <p:cNvPr id="17" name="Picture 16"/>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631688" y="1149416"/>
            <a:ext cx="1877568" cy="1895856"/>
          </a:xfrm>
          <a:prstGeom prst="rect">
            <a:avLst/>
          </a:prstGeom>
        </p:spPr>
      </p:pic>
      <p:pic>
        <p:nvPicPr>
          <p:cNvPr id="18" name="Picture 1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2794" y="-3048"/>
            <a:ext cx="3263645" cy="3328681"/>
          </a:xfrm>
          <a:prstGeom prst="rect">
            <a:avLst/>
          </a:prstGeom>
        </p:spPr>
      </p:pic>
      <p:pic>
        <p:nvPicPr>
          <p:cNvPr id="22" name="Picture 2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6846061" y="2921668"/>
            <a:ext cx="2298192" cy="2694432"/>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spTree>
    <p:extLst>
      <p:ext uri="{BB962C8B-B14F-4D97-AF65-F5344CB8AC3E}">
        <p14:creationId xmlns:p14="http://schemas.microsoft.com/office/powerpoint/2010/main" val="83935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fld id="{3DD97BEB-BAEF-0344-9D5C-EC73E478698A}" type="slidenum">
              <a:rPr lang="en-US" smtClean="0"/>
              <a:pPr/>
              <a:t>‹#›</a:t>
            </a:fld>
            <a:endParaRPr lang="en-US"/>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85341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13"/>
          <p:cNvSpPr>
            <a:spLocks noGrp="1"/>
          </p:cNvSpPr>
          <p:nvPr>
            <p:ph type="body" sz="quarter" idx="14"/>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p:cNvSpPr>
            <a:spLocks noGrp="1"/>
          </p:cNvSpPr>
          <p:nvPr>
            <p:ph type="sldNum" sz="quarter" idx="15"/>
          </p:nvPr>
        </p:nvSpPr>
        <p:spPr/>
        <p:txBody>
          <a:bodyPr/>
          <a:lstStyle/>
          <a:p>
            <a:fld id="{3DD97BEB-BAEF-0344-9D5C-EC73E478698A}" type="slidenum">
              <a:rPr lang="en-US" smtClean="0"/>
              <a:pPr/>
              <a:t>‹#›</a:t>
            </a:fld>
            <a:endParaRPr lang="en-US"/>
          </a:p>
        </p:txBody>
      </p:sp>
      <p:sp>
        <p:nvSpPr>
          <p:cNvPr id="10"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735858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4" name="Content Placeholder 3"/>
          <p:cNvSpPr>
            <a:spLocks noGrp="1"/>
          </p:cNvSpPr>
          <p:nvPr>
            <p:ph sz="half" idx="2" hasCustomPrompt="1"/>
          </p:nvPr>
        </p:nvSpPr>
        <p:spPr>
          <a:xfrm>
            <a:off x="4629150" y="1825625"/>
            <a:ext cx="3886200" cy="3792750"/>
          </a:xfrm>
        </p:spPr>
        <p:txBody>
          <a:bodyPr/>
          <a:lstStyle>
            <a:lvl1pPr marL="0" indent="0">
              <a:buNone/>
              <a:defRPr sz="1200" i="1"/>
            </a:lvl1pPr>
          </a:lstStyle>
          <a:p>
            <a:pPr lvl="0"/>
            <a:r>
              <a:rPr lang="en-US" dirty="0"/>
              <a:t>Insert Object</a:t>
            </a:r>
          </a:p>
        </p:txBody>
      </p:sp>
      <p:sp>
        <p:nvSpPr>
          <p:cNvPr id="14"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17"/>
          <p:cNvSpPr>
            <a:spLocks noGrp="1"/>
          </p:cNvSpPr>
          <p:nvPr>
            <p:ph type="sldNum" sz="quarter" idx="14"/>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40712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256507874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2837469"/>
            <a:ext cx="3886200" cy="2780906"/>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a:t>
            </a:r>
          </a:p>
        </p:txBody>
      </p:sp>
      <p:sp>
        <p:nvSpPr>
          <p:cNvPr id="16" name="Slide Number Placeholder 15"/>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597545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628650" y="1815897"/>
            <a:ext cx="3886200" cy="3802265"/>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4629150" y="2837467"/>
            <a:ext cx="3886200" cy="278069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4629150" y="1825625"/>
            <a:ext cx="3886200" cy="1011843"/>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2" name="Slide Number Placeholder 1"/>
          <p:cNvSpPr>
            <a:spLocks noGrp="1"/>
          </p:cNvSpPr>
          <p:nvPr>
            <p:ph type="sldNum" sz="quarter" idx="15"/>
          </p:nvPr>
        </p:nvSpPr>
        <p:spPr/>
        <p:txBody>
          <a:bodyPr/>
          <a:lstStyle/>
          <a:p>
            <a:fld id="{3DD97BEB-BAEF-0344-9D5C-EC73E478698A}" type="slidenum">
              <a:rPr lang="en-US" smtClean="0"/>
              <a:pPr/>
              <a:t>‹#›</a:t>
            </a:fld>
            <a:endParaRPr lang="en-US"/>
          </a:p>
        </p:txBody>
      </p:sp>
      <p:sp>
        <p:nvSpPr>
          <p:cNvPr id="12"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6775149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1" name="Content Placeholder 3"/>
          <p:cNvSpPr>
            <a:spLocks noGrp="1"/>
          </p:cNvSpPr>
          <p:nvPr>
            <p:ph sz="half" idx="2" hasCustomPrompt="1"/>
          </p:nvPr>
        </p:nvSpPr>
        <p:spPr>
          <a:xfrm>
            <a:off x="4629150" y="3807093"/>
            <a:ext cx="3886200" cy="1811281"/>
          </a:xfrm>
        </p:spPr>
        <p:txBody>
          <a:bodyPr/>
          <a:lstStyle>
            <a:lvl1pPr marL="0" indent="0">
              <a:buNone/>
              <a:defRPr sz="1200" i="1"/>
            </a:lvl1pPr>
          </a:lstStyle>
          <a:p>
            <a:pPr lvl="0"/>
            <a:r>
              <a:rPr lang="en-US" dirty="0"/>
              <a:t>Insert Object</a:t>
            </a:r>
          </a:p>
        </p:txBody>
      </p:sp>
      <p:sp>
        <p:nvSpPr>
          <p:cNvPr id="13" name="Text Placeholder 13"/>
          <p:cNvSpPr>
            <a:spLocks noGrp="1"/>
          </p:cNvSpPr>
          <p:nvPr>
            <p:ph type="body" sz="quarter" idx="13"/>
          </p:nvPr>
        </p:nvSpPr>
        <p:spPr>
          <a:xfrm>
            <a:off x="628650" y="1825625"/>
            <a:ext cx="3886200" cy="183336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3"/>
          <p:cNvSpPr>
            <a:spLocks noGrp="1"/>
          </p:cNvSpPr>
          <p:nvPr>
            <p:ph sz="half" idx="14" hasCustomPrompt="1"/>
          </p:nvPr>
        </p:nvSpPr>
        <p:spPr>
          <a:xfrm>
            <a:off x="4629150" y="1847705"/>
            <a:ext cx="3886200" cy="1811281"/>
          </a:xfrm>
        </p:spPr>
        <p:txBody>
          <a:bodyPr/>
          <a:lstStyle>
            <a:lvl1pPr marL="0" indent="0">
              <a:buNone/>
              <a:defRPr sz="1200" i="1"/>
            </a:lvl1pPr>
          </a:lstStyle>
          <a:p>
            <a:pPr lvl="0"/>
            <a:r>
              <a:rPr lang="en-US" dirty="0"/>
              <a:t>Insert Object</a:t>
            </a:r>
          </a:p>
        </p:txBody>
      </p:sp>
      <p:sp>
        <p:nvSpPr>
          <p:cNvPr id="16" name="Content Placeholder 3"/>
          <p:cNvSpPr>
            <a:spLocks noGrp="1"/>
          </p:cNvSpPr>
          <p:nvPr>
            <p:ph sz="half" idx="15" hasCustomPrompt="1"/>
          </p:nvPr>
        </p:nvSpPr>
        <p:spPr>
          <a:xfrm>
            <a:off x="628650" y="3807093"/>
            <a:ext cx="3886200" cy="1811281"/>
          </a:xfrm>
        </p:spPr>
        <p:txBody>
          <a:bodyPr/>
          <a:lstStyle>
            <a:lvl1pPr marL="0" indent="0">
              <a:buNone/>
              <a:defRPr sz="1200" i="1"/>
            </a:lvl1pPr>
          </a:lstStyle>
          <a:p>
            <a:pPr lvl="0"/>
            <a:r>
              <a:rPr lang="en-US" dirty="0"/>
              <a:t>Insert Object</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5"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596008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4" name="Text Placeholder 13"/>
          <p:cNvSpPr>
            <a:spLocks noGrp="1"/>
          </p:cNvSpPr>
          <p:nvPr>
            <p:ph type="body" sz="quarter" idx="13"/>
          </p:nvPr>
        </p:nvSpPr>
        <p:spPr>
          <a:xfrm>
            <a:off x="628650" y="1825625"/>
            <a:ext cx="3019523"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able Placeholder 8"/>
          <p:cNvSpPr>
            <a:spLocks noGrp="1"/>
          </p:cNvSpPr>
          <p:nvPr>
            <p:ph type="tbl" sz="quarter" idx="14" hasCustomPrompt="1"/>
          </p:nvPr>
        </p:nvSpPr>
        <p:spPr>
          <a:xfrm>
            <a:off x="3789575" y="1825625"/>
            <a:ext cx="4725775" cy="3792538"/>
          </a:xfrm>
        </p:spPr>
        <p:txBody>
          <a:bodyPr>
            <a:normAutofit/>
          </a:bodyPr>
          <a:lstStyle>
            <a:lvl1pPr marL="0" indent="0">
              <a:buNone/>
              <a:defRPr sz="1200" i="1"/>
            </a:lvl1pPr>
          </a:lstStyle>
          <a:p>
            <a:pPr lvl="0"/>
            <a:r>
              <a:rPr lang="en-US" dirty="0"/>
              <a:t>Insert Object</a:t>
            </a:r>
          </a:p>
        </p:txBody>
      </p:sp>
      <p:sp>
        <p:nvSpPr>
          <p:cNvPr id="10" name="Slide Number Placeholder 9"/>
          <p:cNvSpPr>
            <a:spLocks noGrp="1"/>
          </p:cNvSpPr>
          <p:nvPr>
            <p:ph type="sldNum" sz="quarter" idx="15"/>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4077240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with Capti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4629150" y="1825625"/>
            <a:ext cx="3886200" cy="37925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88816"/>
            <a:ext cx="3886200" cy="829347"/>
          </a:xfrm>
        </p:spPr>
        <p:txBody>
          <a:bodyPr>
            <a:no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endParaRPr lang="en-US" dirty="0"/>
          </a:p>
        </p:txBody>
      </p:sp>
      <p:sp>
        <p:nvSpPr>
          <p:cNvPr id="3" name="Picture Placeholder 2"/>
          <p:cNvSpPr>
            <a:spLocks noGrp="1"/>
          </p:cNvSpPr>
          <p:nvPr>
            <p:ph type="pic" sz="quarter" idx="15" hasCustomPrompt="1"/>
          </p:nvPr>
        </p:nvSpPr>
        <p:spPr>
          <a:xfrm>
            <a:off x="628650" y="1825625"/>
            <a:ext cx="3886200" cy="2963191"/>
          </a:xfrm>
        </p:spPr>
        <p:txBody>
          <a:bodyPr>
            <a:normAutofit/>
          </a:bodyPr>
          <a:lstStyle>
            <a:lvl1pPr marL="0" indent="0">
              <a:buNone/>
              <a:defRPr sz="1200" i="1" baseline="0"/>
            </a:lvl1pPr>
          </a:lstStyle>
          <a:p>
            <a:r>
              <a:rPr lang="en-US" dirty="0"/>
              <a:t>Insert Photo</a:t>
            </a:r>
          </a:p>
        </p:txBody>
      </p:sp>
      <p:sp>
        <p:nvSpPr>
          <p:cNvPr id="4" name="Slide Number Placeholder 3"/>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389558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Bullets">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2837467"/>
            <a:ext cx="7886700" cy="213988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5"/>
            <a:ext cx="7886700" cy="1011843"/>
          </a:xfrm>
        </p:spPr>
        <p:txBody>
          <a:bodyPr>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ea</a:t>
            </a:r>
            <a:r>
              <a:rPr lang="en-US" dirty="0"/>
              <a:t> </a:t>
            </a:r>
            <a:r>
              <a:rPr lang="en-US" dirty="0" err="1"/>
              <a:t>consequat</a:t>
            </a:r>
            <a:r>
              <a:rPr lang="en-US" dirty="0"/>
              <a:t>.</a:t>
            </a:r>
          </a:p>
        </p:txBody>
      </p:sp>
      <p:sp>
        <p:nvSpPr>
          <p:cNvPr id="14" name="Text Placeholder 13"/>
          <p:cNvSpPr>
            <a:spLocks noGrp="1"/>
          </p:cNvSpPr>
          <p:nvPr>
            <p:ph type="body" sz="quarter" idx="15" hasCustomPrompt="1"/>
          </p:nvPr>
        </p:nvSpPr>
        <p:spPr>
          <a:xfrm>
            <a:off x="628650" y="4977353"/>
            <a:ext cx="7886700" cy="662890"/>
          </a:xfrm>
        </p:spPr>
        <p:txBody>
          <a:bodyPr>
            <a:normAutofit/>
          </a:bodyPr>
          <a:lstStyle>
            <a:lvl1pPr marL="0" indent="0">
              <a:buNone/>
              <a:defRPr sz="2000" b="1" i="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3278911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Bullets, Content">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4006391"/>
            <a:ext cx="3886200" cy="16117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1825624"/>
            <a:ext cx="7886700" cy="2075235"/>
          </a:xfrm>
        </p:spPr>
        <p:txBody>
          <a:bodyPr numCol="2" spcCol="274320">
            <a:normAutofit/>
          </a:bodyPr>
          <a:lstStyle>
            <a:lvl1pPr marL="0" indent="0">
              <a:buNone/>
              <a:defRPr sz="2000"/>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a:t>
            </a:r>
            <a:r>
              <a:rPr lang="en-US" dirty="0" err="1"/>
              <a:t>Duis</a:t>
            </a:r>
            <a:r>
              <a:rPr lang="en-US" dirty="0"/>
              <a:t>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a:t>
            </a:r>
            <a:r>
              <a:rPr lang="en-US" dirty="0" err="1"/>
              <a:t>dolore</a:t>
            </a:r>
            <a:r>
              <a:rPr lang="en-US" dirty="0"/>
              <a:t>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a:t>
            </a:r>
          </a:p>
        </p:txBody>
      </p:sp>
      <p:sp>
        <p:nvSpPr>
          <p:cNvPr id="3" name="Picture Placeholder 2"/>
          <p:cNvSpPr>
            <a:spLocks noGrp="1"/>
          </p:cNvSpPr>
          <p:nvPr>
            <p:ph type="pic" sz="quarter" idx="15" hasCustomPrompt="1"/>
          </p:nvPr>
        </p:nvSpPr>
        <p:spPr>
          <a:xfrm>
            <a:off x="4629150" y="4006391"/>
            <a:ext cx="3886200" cy="1611772"/>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11"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662224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and Imag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28650" y="556181"/>
            <a:ext cx="7886700" cy="553336"/>
          </a:xfrm>
        </p:spPr>
        <p:txBody>
          <a:bodyPr/>
          <a:lstStyle/>
          <a:p>
            <a:r>
              <a:rPr lang="en-US" dirty="0"/>
              <a:t>Topic</a:t>
            </a:r>
          </a:p>
        </p:txBody>
      </p:sp>
      <p:sp>
        <p:nvSpPr>
          <p:cNvPr id="13" name="Text Placeholder 13"/>
          <p:cNvSpPr>
            <a:spLocks noGrp="1"/>
          </p:cNvSpPr>
          <p:nvPr>
            <p:ph type="body" sz="quarter" idx="13"/>
          </p:nvPr>
        </p:nvSpPr>
        <p:spPr>
          <a:xfrm>
            <a:off x="628650" y="1825624"/>
            <a:ext cx="4970872" cy="2887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3"/>
          <p:cNvSpPr>
            <a:spLocks noGrp="1"/>
          </p:cNvSpPr>
          <p:nvPr>
            <p:ph type="body" sz="quarter" idx="14" hasCustomPrompt="1"/>
          </p:nvPr>
        </p:nvSpPr>
        <p:spPr>
          <a:xfrm>
            <a:off x="628650" y="4713401"/>
            <a:ext cx="4970872" cy="904761"/>
          </a:xfrm>
        </p:spPr>
        <p:txBody>
          <a:bodyPr>
            <a:normAutofit/>
          </a:bodyPr>
          <a:lstStyle>
            <a:lvl1pPr marL="0" indent="0">
              <a:buNone/>
              <a:defRPr sz="2000" b="1">
                <a:solidFill>
                  <a:srgbClr val="0066A1"/>
                </a:solidFill>
              </a:defRPr>
            </a:lvl1pPr>
            <a:lvl2pPr>
              <a:defRPr sz="1800"/>
            </a:lvl2pPr>
            <a:lvl3pPr>
              <a:defRPr sz="1800"/>
            </a:lvl3pPr>
            <a:lvl4pPr>
              <a:defRPr sz="1800"/>
            </a:lvl4pPr>
            <a:lvl5pPr>
              <a:defRPr sz="1800"/>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a:t>
            </a:r>
          </a:p>
        </p:txBody>
      </p:sp>
      <p:sp>
        <p:nvSpPr>
          <p:cNvPr id="3" name="Picture Placeholder 2"/>
          <p:cNvSpPr>
            <a:spLocks noGrp="1"/>
          </p:cNvSpPr>
          <p:nvPr>
            <p:ph type="pic" sz="quarter" idx="15" hasCustomPrompt="1"/>
          </p:nvPr>
        </p:nvSpPr>
        <p:spPr>
          <a:xfrm>
            <a:off x="5712642" y="1825624"/>
            <a:ext cx="2802707" cy="3792539"/>
          </a:xfrm>
        </p:spPr>
        <p:txBody>
          <a:bodyPr>
            <a:normAutofit/>
          </a:bodyPr>
          <a:lstStyle>
            <a:lvl1pPr marL="0" indent="0">
              <a:buNone/>
              <a:defRPr sz="1200" i="1" baseline="0"/>
            </a:lvl1pPr>
          </a:lstStyle>
          <a:p>
            <a:r>
              <a:rPr lang="en-US" dirty="0"/>
              <a:t>Insert Photo</a:t>
            </a:r>
          </a:p>
        </p:txBody>
      </p:sp>
      <p:sp>
        <p:nvSpPr>
          <p:cNvPr id="2" name="Slide Number Placeholder 1"/>
          <p:cNvSpPr>
            <a:spLocks noGrp="1"/>
          </p:cNvSpPr>
          <p:nvPr>
            <p:ph type="sldNum" sz="quarter" idx="16"/>
          </p:nvPr>
        </p:nvSpPr>
        <p:spPr/>
        <p:txBody>
          <a:bodyPr/>
          <a:lstStyle/>
          <a:p>
            <a:fld id="{3DD97BEB-BAEF-0344-9D5C-EC73E478698A}" type="slidenum">
              <a:rPr lang="en-US" smtClean="0"/>
              <a:pPr/>
              <a:t>‹#›</a:t>
            </a:fld>
            <a:endParaRPr lang="en-US"/>
          </a:p>
        </p:txBody>
      </p:sp>
      <p:sp>
        <p:nvSpPr>
          <p:cNvPr id="9"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1810110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endParaRPr lang="en-US" altLang="zh-TW"/>
          </a:p>
        </p:txBody>
      </p:sp>
    </p:spTree>
    <p:extLst>
      <p:ext uri="{BB962C8B-B14F-4D97-AF65-F5344CB8AC3E}">
        <p14:creationId xmlns:p14="http://schemas.microsoft.com/office/powerpoint/2010/main" val="1208364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370228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765698814"/>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testimonial.”</a:t>
            </a:r>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source</a:t>
            </a:r>
          </a:p>
        </p:txBody>
      </p:sp>
    </p:spTree>
    <p:extLst>
      <p:ext uri="{BB962C8B-B14F-4D97-AF65-F5344CB8AC3E}">
        <p14:creationId xmlns:p14="http://schemas.microsoft.com/office/powerpoint/2010/main" val="357978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bg2"/>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a:t>Click to edit Master text styles</a:t>
            </a:r>
          </a:p>
        </p:txBody>
      </p:sp>
      <p:pic>
        <p:nvPicPr>
          <p:cNvPr id="1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a:t>Click to edit Master title style</a:t>
            </a:r>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25219601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32"/>
        <p:cNvGrpSpPr/>
        <p:nvPr/>
      </p:nvGrpSpPr>
      <p:grpSpPr>
        <a:xfrm>
          <a:off x="0" y="0"/>
          <a:ext cx="0" cy="0"/>
          <a:chOff x="0" y="0"/>
          <a:chExt cx="0" cy="0"/>
        </a:xfrm>
      </p:grpSpPr>
      <p:sp>
        <p:nvSpPr>
          <p:cNvPr id="33" name="Google Shape;33;p3"/>
          <p:cNvSpPr txBox="1">
            <a:spLocks noGrp="1"/>
          </p:cNvSpPr>
          <p:nvPr>
            <p:ph type="body" idx="1"/>
          </p:nvPr>
        </p:nvSpPr>
        <p:spPr>
          <a:xfrm>
            <a:off x="457200" y="1676400"/>
            <a:ext cx="8229600" cy="4408488"/>
          </a:xfrm>
          <a:prstGeom prst="rect">
            <a:avLst/>
          </a:prstGeom>
          <a:noFill/>
          <a:ln>
            <a:noFill/>
          </a:ln>
        </p:spPr>
        <p:txBody>
          <a:bodyPr spcFirstLastPara="1" wrap="square" lIns="91425" tIns="45700" rIns="91425" bIns="45700" anchor="t" anchorCtr="0"/>
          <a:lstStyle>
            <a:lvl1pPr marL="342900" marR="0" lvl="0" indent="-276225" algn="l" rtl="0">
              <a:spcBef>
                <a:spcPts val="1500"/>
              </a:spcBef>
              <a:spcAft>
                <a:spcPts val="0"/>
              </a:spcAft>
              <a:buClr>
                <a:srgbClr val="000000"/>
              </a:buClr>
              <a:buSzPts val="2200"/>
              <a:buFont typeface="Verdana"/>
              <a:buChar char="•"/>
              <a:defRPr sz="1650" b="0" i="0" u="none" strike="noStrike" cap="none">
                <a:solidFill>
                  <a:srgbClr val="000000"/>
                </a:solidFill>
                <a:latin typeface="Verdana"/>
                <a:ea typeface="Verdana"/>
                <a:cs typeface="Verdana"/>
                <a:sym typeface="Verdana"/>
              </a:defRPr>
            </a:lvl1pPr>
            <a:lvl2pPr marL="685800" marR="0" lvl="1" indent="-266700" algn="l" rtl="0">
              <a:spcBef>
                <a:spcPts val="450"/>
              </a:spcBef>
              <a:spcAft>
                <a:spcPts val="0"/>
              </a:spcAft>
              <a:buClr>
                <a:srgbClr val="000000"/>
              </a:buClr>
              <a:buSzPts val="2000"/>
              <a:buFont typeface="Verdana"/>
              <a:buChar char="•"/>
              <a:defRPr sz="1500" b="0" i="0" u="none" strike="noStrike" cap="none">
                <a:solidFill>
                  <a:srgbClr val="000000"/>
                </a:solidFill>
                <a:latin typeface="Verdana"/>
                <a:ea typeface="Verdana"/>
                <a:cs typeface="Verdana"/>
                <a:sym typeface="Verdana"/>
              </a:defRPr>
            </a:lvl2pPr>
            <a:lvl3pPr marL="1028700" marR="0" lvl="2"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3pPr>
            <a:lvl4pPr marL="1371600" marR="0" lvl="3"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4pPr>
            <a:lvl5pPr marL="1714500" marR="0" lvl="4" indent="-257175" algn="l" rtl="0">
              <a:spcBef>
                <a:spcPts val="450"/>
              </a:spcBef>
              <a:spcAft>
                <a:spcPts val="0"/>
              </a:spcAft>
              <a:buClr>
                <a:srgbClr val="000000"/>
              </a:buClr>
              <a:buSzPts val="1800"/>
              <a:buFont typeface="Verdana"/>
              <a:buChar char="•"/>
              <a:defRPr sz="1350" b="0" i="0" u="none" strike="noStrike" cap="none">
                <a:solidFill>
                  <a:srgbClr val="000000"/>
                </a:solidFill>
                <a:latin typeface="Verdana"/>
                <a:ea typeface="Verdana"/>
                <a:cs typeface="Verdana"/>
                <a:sym typeface="Verdana"/>
              </a:defRPr>
            </a:lvl5pPr>
            <a:lvl6pPr marL="2057400" marR="0" lvl="5"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6pPr>
            <a:lvl7pPr marL="2400300" marR="0" lvl="6"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7pPr>
            <a:lvl8pPr marL="2743200" marR="0" lvl="7"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8pPr>
            <a:lvl9pPr marL="3086100" marR="0" lvl="8" indent="-257175" algn="l" rtl="0">
              <a:spcBef>
                <a:spcPts val="270"/>
              </a:spcBef>
              <a:spcAft>
                <a:spcPts val="0"/>
              </a:spcAft>
              <a:buClr>
                <a:schemeClr val="lt1"/>
              </a:buClr>
              <a:buSzPts val="1800"/>
              <a:buFont typeface="Noto Sans Symbols"/>
              <a:buChar char="●"/>
              <a:defRPr sz="1350" b="0" i="0" u="none" strike="noStrike" cap="none">
                <a:solidFill>
                  <a:schemeClr val="lt1"/>
                </a:solidFill>
                <a:latin typeface="Trebuchet MS"/>
                <a:ea typeface="Trebuchet MS"/>
                <a:cs typeface="Trebuchet MS"/>
                <a:sym typeface="Trebuchet MS"/>
              </a:defRPr>
            </a:lvl9pPr>
          </a:lstStyle>
          <a:p>
            <a:endParaRPr/>
          </a:p>
        </p:txBody>
      </p:sp>
      <p:sp>
        <p:nvSpPr>
          <p:cNvPr id="34" name="Google Shape;34;p3"/>
          <p:cNvSpPr txBox="1">
            <a:spLocks noGrp="1"/>
          </p:cNvSpPr>
          <p:nvPr>
            <p:ph type="title"/>
          </p:nvPr>
        </p:nvSpPr>
        <p:spPr>
          <a:xfrm>
            <a:off x="498475" y="646114"/>
            <a:ext cx="7556500" cy="1116012"/>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2625" b="1" i="0" u="none" strike="noStrike" cap="none">
                <a:solidFill>
                  <a:schemeClr val="dk2"/>
                </a:solidFill>
                <a:latin typeface="Verdana"/>
                <a:ea typeface="Verdana"/>
                <a:cs typeface="Verdana"/>
                <a:sym typeface="Verdana"/>
              </a:defRPr>
            </a:lvl1pPr>
            <a:lvl2pPr marR="0" lvl="1"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2pPr>
            <a:lvl3pPr marR="0" lvl="2"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3pPr>
            <a:lvl4pPr marR="0" lvl="3"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4pPr>
            <a:lvl5pPr marR="0" lvl="4" algn="l" rtl="0">
              <a:spcBef>
                <a:spcPts val="0"/>
              </a:spcBef>
              <a:spcAft>
                <a:spcPts val="0"/>
              </a:spcAft>
              <a:buSzPts val="1400"/>
              <a:buNone/>
              <a:defRPr sz="2625" b="0" i="0" u="none" strike="noStrike" cap="none">
                <a:solidFill>
                  <a:schemeClr val="dk2"/>
                </a:solidFill>
                <a:latin typeface="Verdana"/>
                <a:ea typeface="Verdana"/>
                <a:cs typeface="Verdana"/>
                <a:sym typeface="Verdana"/>
              </a:defRPr>
            </a:lvl5pPr>
            <a:lvl6pPr marR="0" lvl="5"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6pPr>
            <a:lvl7pPr marR="0" lvl="6"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7pPr>
            <a:lvl8pPr marR="0" lvl="7"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8pPr>
            <a:lvl9pPr marR="0" lvl="8" algn="l" rtl="0">
              <a:spcBef>
                <a:spcPts val="0"/>
              </a:spcBef>
              <a:spcAft>
                <a:spcPts val="0"/>
              </a:spcAft>
              <a:buSzPts val="1400"/>
              <a:buNone/>
              <a:defRPr sz="3150" b="0" i="0" u="none" strike="noStrike" cap="none">
                <a:solidFill>
                  <a:schemeClr val="dk2"/>
                </a:solidFill>
                <a:latin typeface="Verdana"/>
                <a:ea typeface="Verdana"/>
                <a:cs typeface="Verdana"/>
                <a:sym typeface="Verdana"/>
              </a:defRPr>
            </a:lvl9pPr>
          </a:lstStyle>
          <a:p>
            <a:endParaRPr/>
          </a:p>
        </p:txBody>
      </p:sp>
    </p:spTree>
    <p:extLst>
      <p:ext uri="{BB962C8B-B14F-4D97-AF65-F5344CB8AC3E}">
        <p14:creationId xmlns:p14="http://schemas.microsoft.com/office/powerpoint/2010/main" val="590989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esentation Title Slide Opt 1 - Fixed">
    <p:spTree>
      <p:nvGrpSpPr>
        <p:cNvPr id="1" name=""/>
        <p:cNvGrpSpPr/>
        <p:nvPr/>
      </p:nvGrpSpPr>
      <p:grpSpPr>
        <a:xfrm>
          <a:off x="0" y="0"/>
          <a:ext cx="0" cy="0"/>
          <a:chOff x="0" y="0"/>
          <a:chExt cx="0" cy="0"/>
        </a:xfrm>
      </p:grpSpPr>
      <p:pic>
        <p:nvPicPr>
          <p:cNvPr id="17" name="Picture 16">
            <a:extLst>
              <a:ext uri="{FF2B5EF4-FFF2-40B4-BE49-F238E27FC236}">
                <a16:creationId xmlns="" xmlns:a16="http://schemas.microsoft.com/office/drawing/2014/main" id="{ADEB64A4-1CDC-0443-8D2F-5A18F6F3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51495" cy="6858000"/>
          </a:xfrm>
          <a:prstGeom prst="rect">
            <a:avLst/>
          </a:prstGeom>
        </p:spPr>
      </p:pic>
      <p:pic>
        <p:nvPicPr>
          <p:cNvPr id="19" name="Picture 18" descr="A picture containing dark&#10;&#10;Description automatically generated">
            <a:extLst>
              <a:ext uri="{FF2B5EF4-FFF2-40B4-BE49-F238E27FC236}">
                <a16:creationId xmlns="" xmlns:a16="http://schemas.microsoft.com/office/drawing/2014/main" id="{C436F9FE-50EC-2C46-97A3-1830AC64801A}"/>
              </a:ext>
            </a:extLst>
          </p:cNvPr>
          <p:cNvPicPr>
            <a:picLocks noChangeAspect="1"/>
          </p:cNvPicPr>
          <p:nvPr userDrawn="1"/>
        </p:nvPicPr>
        <p:blipFill rotWithShape="1">
          <a:blip r:embed="rId3"/>
          <a:srcRect l="3460" t="27086" r="3577"/>
          <a:stretch/>
        </p:blipFill>
        <p:spPr>
          <a:xfrm rot="10800000">
            <a:off x="-10793" y="5580535"/>
            <a:ext cx="9162288" cy="1287460"/>
          </a:xfrm>
          <a:prstGeom prst="rect">
            <a:avLst/>
          </a:prstGeom>
        </p:spPr>
      </p:pic>
      <p:pic>
        <p:nvPicPr>
          <p:cNvPr id="21" name="Picture 20" descr="A picture containing dark&#10;&#10;Description automatically generated">
            <a:extLst>
              <a:ext uri="{FF2B5EF4-FFF2-40B4-BE49-F238E27FC236}">
                <a16:creationId xmlns="" xmlns:a16="http://schemas.microsoft.com/office/drawing/2014/main" id="{B9A00AF6-40F7-E240-8C69-1C4E703B1D90}"/>
              </a:ext>
            </a:extLst>
          </p:cNvPr>
          <p:cNvPicPr>
            <a:picLocks noChangeAspect="1"/>
          </p:cNvPicPr>
          <p:nvPr userDrawn="1"/>
        </p:nvPicPr>
        <p:blipFill rotWithShape="1">
          <a:blip r:embed="rId3"/>
          <a:srcRect l="3460" t="27086" r="3577"/>
          <a:stretch/>
        </p:blipFill>
        <p:spPr>
          <a:xfrm>
            <a:off x="-10793" y="-18289"/>
            <a:ext cx="9162288" cy="1287460"/>
          </a:xfrm>
          <a:prstGeom prst="rect">
            <a:avLst/>
          </a:prstGeom>
        </p:spPr>
      </p:pic>
      <p:sp>
        <p:nvSpPr>
          <p:cNvPr id="2" name="Title 1"/>
          <p:cNvSpPr>
            <a:spLocks noGrp="1"/>
          </p:cNvSpPr>
          <p:nvPr>
            <p:ph type="ctrTitle" hasCustomPrompt="1"/>
          </p:nvPr>
        </p:nvSpPr>
        <p:spPr>
          <a:xfrm>
            <a:off x="685800" y="4184081"/>
            <a:ext cx="7772400" cy="697311"/>
          </a:xfrm>
        </p:spPr>
        <p:txBody>
          <a:bodyPr anchor="b">
            <a:normAutofit/>
          </a:bodyPr>
          <a:lstStyle>
            <a:lvl1pPr algn="l">
              <a:defRPr sz="3300" i="0">
                <a:solidFill>
                  <a:srgbClr val="0066A1"/>
                </a:solidFill>
              </a:defRPr>
            </a:lvl1pPr>
          </a:lstStyle>
          <a:p>
            <a:r>
              <a:rPr lang="en-US" dirty="0"/>
              <a:t>Presentation Title</a:t>
            </a:r>
          </a:p>
        </p:txBody>
      </p:sp>
      <p:sp>
        <p:nvSpPr>
          <p:cNvPr id="3" name="Subtitle 2"/>
          <p:cNvSpPr>
            <a:spLocks noGrp="1"/>
          </p:cNvSpPr>
          <p:nvPr>
            <p:ph type="subTitle" idx="1" hasCustomPrompt="1"/>
          </p:nvPr>
        </p:nvSpPr>
        <p:spPr>
          <a:xfrm>
            <a:off x="685800" y="4973467"/>
            <a:ext cx="7772400" cy="1275747"/>
          </a:xfrm>
        </p:spPr>
        <p:txBody>
          <a:bodyPr>
            <a:normAutofit/>
          </a:bodyPr>
          <a:lstStyle>
            <a:lvl1pPr marL="0" indent="0" algn="l">
              <a:buNone/>
              <a:defRPr sz="2100" b="1" i="1">
                <a:solidFill>
                  <a:schemeClr val="tx1">
                    <a:lumMod val="50000"/>
                    <a:lumOff val="50000"/>
                  </a:schemeClr>
                </a:solidFill>
                <a:latin typeface="Calibri" charset="0"/>
                <a:ea typeface="Calibri" charset="0"/>
                <a:cs typeface="Calibri"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a:t>
            </a:r>
          </a:p>
        </p:txBody>
      </p:sp>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613961" y="5508531"/>
            <a:ext cx="1221339" cy="908904"/>
          </a:xfrm>
          <a:prstGeom prst="rect">
            <a:avLst/>
          </a:prstGeom>
        </p:spPr>
      </p:pic>
      <p:pic>
        <p:nvPicPr>
          <p:cNvPr id="6" name="Picture 5" descr="A picture containing text, light&#10;&#10;Description automatically generated">
            <a:extLst>
              <a:ext uri="{FF2B5EF4-FFF2-40B4-BE49-F238E27FC236}">
                <a16:creationId xmlns="" xmlns:a16="http://schemas.microsoft.com/office/drawing/2014/main" id="{00F83256-B21E-8048-87B7-53DD474B0608}"/>
              </a:ext>
            </a:extLst>
          </p:cNvPr>
          <p:cNvPicPr>
            <a:picLocks noChangeAspect="1"/>
          </p:cNvPicPr>
          <p:nvPr userDrawn="1"/>
        </p:nvPicPr>
        <p:blipFill>
          <a:blip r:embed="rId5"/>
          <a:stretch>
            <a:fillRect/>
          </a:stretch>
        </p:blipFill>
        <p:spPr>
          <a:xfrm>
            <a:off x="-14400" y="870069"/>
            <a:ext cx="1828800" cy="2438400"/>
          </a:xfrm>
          <a:prstGeom prst="rect">
            <a:avLst/>
          </a:prstGeom>
        </p:spPr>
      </p:pic>
      <p:pic>
        <p:nvPicPr>
          <p:cNvPr id="8" name="Picture 7" descr="A computer mouse on a keyboard&#10;&#10;Description automatically generated with medium confidence">
            <a:extLst>
              <a:ext uri="{FF2B5EF4-FFF2-40B4-BE49-F238E27FC236}">
                <a16:creationId xmlns="" xmlns:a16="http://schemas.microsoft.com/office/drawing/2014/main" id="{6850D204-F2F5-6B46-9C7F-F7D889311DAF}"/>
              </a:ext>
            </a:extLst>
          </p:cNvPr>
          <p:cNvPicPr>
            <a:picLocks noChangeAspect="1"/>
          </p:cNvPicPr>
          <p:nvPr userDrawn="1"/>
        </p:nvPicPr>
        <p:blipFill>
          <a:blip r:embed="rId6"/>
          <a:stretch>
            <a:fillRect/>
          </a:stretch>
        </p:blipFill>
        <p:spPr>
          <a:xfrm>
            <a:off x="1818000" y="870069"/>
            <a:ext cx="1828800" cy="2438400"/>
          </a:xfrm>
          <a:prstGeom prst="rect">
            <a:avLst/>
          </a:prstGeom>
        </p:spPr>
      </p:pic>
      <p:pic>
        <p:nvPicPr>
          <p:cNvPr id="15" name="Picture 14" descr="Chart&#10;&#10;Description automatically generated with medium confidence">
            <a:extLst>
              <a:ext uri="{FF2B5EF4-FFF2-40B4-BE49-F238E27FC236}">
                <a16:creationId xmlns="" xmlns:a16="http://schemas.microsoft.com/office/drawing/2014/main" id="{68BF19B7-8C88-C44D-BAA1-3692A39258A0}"/>
              </a:ext>
            </a:extLst>
          </p:cNvPr>
          <p:cNvPicPr>
            <a:picLocks noChangeAspect="1"/>
          </p:cNvPicPr>
          <p:nvPr userDrawn="1"/>
        </p:nvPicPr>
        <p:blipFill>
          <a:blip r:embed="rId7"/>
          <a:stretch>
            <a:fillRect/>
          </a:stretch>
        </p:blipFill>
        <p:spPr>
          <a:xfrm>
            <a:off x="3650400" y="870069"/>
            <a:ext cx="1828800" cy="2438400"/>
          </a:xfrm>
          <a:prstGeom prst="rect">
            <a:avLst/>
          </a:prstGeom>
        </p:spPr>
      </p:pic>
      <p:pic>
        <p:nvPicPr>
          <p:cNvPr id="18" name="Picture 17" descr="A picture containing text, indoor&#10;&#10;Description automatically generated">
            <a:extLst>
              <a:ext uri="{FF2B5EF4-FFF2-40B4-BE49-F238E27FC236}">
                <a16:creationId xmlns="" xmlns:a16="http://schemas.microsoft.com/office/drawing/2014/main" id="{9C7137AC-9392-A242-8E03-D3CBB3AEA829}"/>
              </a:ext>
            </a:extLst>
          </p:cNvPr>
          <p:cNvPicPr>
            <a:picLocks noChangeAspect="1"/>
          </p:cNvPicPr>
          <p:nvPr userDrawn="1"/>
        </p:nvPicPr>
        <p:blipFill>
          <a:blip r:embed="rId8"/>
          <a:stretch>
            <a:fillRect/>
          </a:stretch>
        </p:blipFill>
        <p:spPr>
          <a:xfrm>
            <a:off x="5482800" y="870069"/>
            <a:ext cx="1828800" cy="2438400"/>
          </a:xfrm>
          <a:prstGeom prst="rect">
            <a:avLst/>
          </a:prstGeom>
        </p:spPr>
      </p:pic>
      <p:pic>
        <p:nvPicPr>
          <p:cNvPr id="20" name="Picture 19" descr="A picture containing text, electronics, circuit&#10;&#10;Description automatically generated">
            <a:extLst>
              <a:ext uri="{FF2B5EF4-FFF2-40B4-BE49-F238E27FC236}">
                <a16:creationId xmlns="" xmlns:a16="http://schemas.microsoft.com/office/drawing/2014/main" id="{EDE41C3E-2F0D-8241-B88A-C71029790669}"/>
              </a:ext>
            </a:extLst>
          </p:cNvPr>
          <p:cNvPicPr>
            <a:picLocks noChangeAspect="1"/>
          </p:cNvPicPr>
          <p:nvPr userDrawn="1"/>
        </p:nvPicPr>
        <p:blipFill>
          <a:blip r:embed="rId9"/>
          <a:stretch>
            <a:fillRect/>
          </a:stretch>
        </p:blipFill>
        <p:spPr>
          <a:xfrm>
            <a:off x="7315200" y="870069"/>
            <a:ext cx="1828800" cy="2438400"/>
          </a:xfrm>
          <a:prstGeom prst="rect">
            <a:avLst/>
          </a:prstGeom>
        </p:spPr>
      </p:pic>
    </p:spTree>
    <p:extLst>
      <p:ext uri="{BB962C8B-B14F-4D97-AF65-F5344CB8AC3E}">
        <p14:creationId xmlns:p14="http://schemas.microsoft.com/office/powerpoint/2010/main" val="30264713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gradFill flip="none" rotWithShape="1">
            <a:gsLst>
              <a:gs pos="33000">
                <a:srgbClr val="0066A1"/>
              </a:gs>
              <a:gs pos="100000">
                <a:srgbClr val="FFFFFF"/>
              </a:gs>
            </a:gsLst>
            <a:lin ang="5400000" scaled="0"/>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sp>
        <p:nvSpPr>
          <p:cNvPr id="5" name="Snip Single Corner Rectangle 4"/>
          <p:cNvSpPr/>
          <p:nvPr/>
        </p:nvSpPr>
        <p:spPr>
          <a:xfrm flipH="1">
            <a:off x="0" y="3190240"/>
            <a:ext cx="9144000" cy="3667760"/>
          </a:xfrm>
          <a:prstGeom prst="snip1Rect">
            <a:avLst/>
          </a:prstGeom>
          <a:solidFill>
            <a:schemeClr val="bg1"/>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srgbClr val="FFFFFF"/>
              </a:solidFill>
            </a:endParaRPr>
          </a:p>
        </p:txBody>
      </p:sp>
      <p:grpSp>
        <p:nvGrpSpPr>
          <p:cNvPr id="7" name="Group 6"/>
          <p:cNvGrpSpPr/>
          <p:nvPr/>
        </p:nvGrpSpPr>
        <p:grpSpPr>
          <a:xfrm flipH="1">
            <a:off x="0" y="1"/>
            <a:ext cx="8375969" cy="270818"/>
            <a:chOff x="1195233" y="1"/>
            <a:chExt cx="7948768" cy="270818"/>
          </a:xfrm>
          <a:solidFill>
            <a:schemeClr val="accent3"/>
          </a:solidFill>
        </p:grpSpPr>
        <p:sp>
          <p:nvSpPr>
            <p:cNvPr id="8" name="Rectangle 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dirty="0">
                <a:solidFill>
                  <a:srgbClr val="FFFFFF"/>
                </a:solidFill>
              </a:endParaRPr>
            </a:p>
          </p:txBody>
        </p:sp>
        <p:sp>
          <p:nvSpPr>
            <p:cNvPr id="9" name="Right Triangle 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a:solidFill>
                  <a:srgbClr val="808080"/>
                </a:solidFill>
              </a:endParaRPr>
            </a:p>
          </p:txBody>
        </p:sp>
      </p:grpSp>
      <p:sp>
        <p:nvSpPr>
          <p:cNvPr id="16" name="Text Placeholder 2"/>
          <p:cNvSpPr>
            <a:spLocks noGrp="1"/>
          </p:cNvSpPr>
          <p:nvPr>
            <p:ph idx="1" hasCustomPrompt="1"/>
          </p:nvPr>
        </p:nvSpPr>
        <p:spPr>
          <a:xfrm>
            <a:off x="779463" y="3370828"/>
            <a:ext cx="4388183" cy="556730"/>
          </a:xfrm>
          <a:prstGeom prst="rect">
            <a:avLst/>
          </a:prstGeom>
        </p:spPr>
        <p:txBody>
          <a:bodyPr rtlCol="0">
            <a:normAutofit/>
          </a:bodyPr>
          <a:lstStyle>
            <a:lvl1pPr marL="0" indent="0">
              <a:buFont typeface="Arial"/>
              <a:buNone/>
              <a:defRPr/>
            </a:lvl1pPr>
          </a:lstStyle>
          <a:p>
            <a:pPr lvl="0"/>
            <a:r>
              <a:rPr lang="en-US" dirty="0"/>
              <a:t>Click to add presenters name</a:t>
            </a:r>
          </a:p>
        </p:txBody>
      </p:sp>
      <p:sp>
        <p:nvSpPr>
          <p:cNvPr id="10" name="Text Placeholder 2"/>
          <p:cNvSpPr>
            <a:spLocks noGrp="1"/>
          </p:cNvSpPr>
          <p:nvPr>
            <p:ph idx="10"/>
          </p:nvPr>
        </p:nvSpPr>
        <p:spPr>
          <a:xfrm>
            <a:off x="779465" y="4188525"/>
            <a:ext cx="4388182" cy="408847"/>
          </a:xfrm>
          <a:prstGeom prst="rect">
            <a:avLst/>
          </a:prstGeom>
        </p:spPr>
        <p:txBody>
          <a:bodyPr rtlCol="0">
            <a:normAutofit/>
          </a:bodyPr>
          <a:lstStyle>
            <a:lvl1pPr marL="0" indent="0">
              <a:buFont typeface="Arial"/>
              <a:buNone/>
              <a:defRPr sz="1600"/>
            </a:lvl1pPr>
          </a:lstStyle>
          <a:p>
            <a:pPr lvl="0"/>
            <a:r>
              <a:rPr lang="en-US" dirty="0"/>
              <a:t>Click to edit Master text styles</a:t>
            </a:r>
          </a:p>
        </p:txBody>
      </p:sp>
      <p:pic>
        <p:nvPicPr>
          <p:cNvPr id="1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7794267" y="6311847"/>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0"/>
          <p:cNvSpPr>
            <a:spLocks noGrp="1"/>
          </p:cNvSpPr>
          <p:nvPr>
            <p:ph type="title"/>
          </p:nvPr>
        </p:nvSpPr>
        <p:spPr>
          <a:xfrm>
            <a:off x="498474" y="1307054"/>
            <a:ext cx="7556313" cy="1116106"/>
          </a:xfrm>
        </p:spPr>
        <p:txBody>
          <a:bodyPr/>
          <a:lstStyle>
            <a:lvl1pPr>
              <a:defRPr>
                <a:solidFill>
                  <a:schemeClr val="bg1"/>
                </a:solidFill>
              </a:defRPr>
            </a:lvl1pPr>
          </a:lstStyle>
          <a:p>
            <a:r>
              <a:rPr lang="en-US" dirty="0"/>
              <a:t>Click to edit Master title style</a:t>
            </a:r>
          </a:p>
        </p:txBody>
      </p:sp>
      <p:sp>
        <p:nvSpPr>
          <p:cNvPr id="18" name="Picture Placeholder 2"/>
          <p:cNvSpPr>
            <a:spLocks noGrp="1"/>
          </p:cNvSpPr>
          <p:nvPr>
            <p:ph type="pic" idx="11"/>
          </p:nvPr>
        </p:nvSpPr>
        <p:spPr>
          <a:xfrm rot="584399">
            <a:off x="5388762" y="2888766"/>
            <a:ext cx="3107590" cy="2878790"/>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extLst>
      <p:ext uri="{BB962C8B-B14F-4D97-AF65-F5344CB8AC3E}">
        <p14:creationId xmlns:p14="http://schemas.microsoft.com/office/powerpoint/2010/main" val="37658266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9" name="Title Placeholder 1"/>
          <p:cNvSpPr>
            <a:spLocks noGrp="1"/>
          </p:cNvSpPr>
          <p:nvPr>
            <p:ph type="title"/>
          </p:nvPr>
        </p:nvSpPr>
        <p:spPr bwMode="auto">
          <a:xfrm>
            <a:off x="457200" y="438150"/>
            <a:ext cx="82296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t"/>
          <a:lstStyle/>
          <a:p>
            <a:pPr lvl="0"/>
            <a:r>
              <a:rPr lang="en-US" dirty="0"/>
              <a:t>Click to edit Master title style</a:t>
            </a:r>
          </a:p>
        </p:txBody>
      </p:sp>
      <p:sp>
        <p:nvSpPr>
          <p:cNvPr id="20" name="Text Placeholder 2"/>
          <p:cNvSpPr>
            <a:spLocks noGrp="1"/>
          </p:cNvSpPr>
          <p:nvPr>
            <p:ph idx="1"/>
          </p:nvPr>
        </p:nvSpPr>
        <p:spPr bwMode="auto">
          <a:xfrm>
            <a:off x="457200" y="1600200"/>
            <a:ext cx="82296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0"/>
          </p:nvPr>
        </p:nvSpPr>
        <p:spPr/>
        <p:txBody>
          <a:bodyPr/>
          <a:lstStyle/>
          <a:p>
            <a:endParaRPr lang="en-US" dirty="0">
              <a:solidFill>
                <a:srgbClr val="404040">
                  <a:tint val="75000"/>
                </a:srgbClr>
              </a:solidFill>
            </a:endParaRPr>
          </a:p>
        </p:txBody>
      </p:sp>
    </p:spTree>
    <p:extLst>
      <p:ext uri="{BB962C8B-B14F-4D97-AF65-F5344CB8AC3E}">
        <p14:creationId xmlns:p14="http://schemas.microsoft.com/office/powerpoint/2010/main" val="34314792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stimonial">
    <p:spTree>
      <p:nvGrpSpPr>
        <p:cNvPr id="1" name=""/>
        <p:cNvGrpSpPr/>
        <p:nvPr/>
      </p:nvGrpSpPr>
      <p:grpSpPr>
        <a:xfrm>
          <a:off x="0" y="0"/>
          <a:ext cx="0" cy="0"/>
          <a:chOff x="0" y="0"/>
          <a:chExt cx="0" cy="0"/>
        </a:xfrm>
      </p:grpSpPr>
      <p:cxnSp>
        <p:nvCxnSpPr>
          <p:cNvPr id="5" name="Straight Connector 4"/>
          <p:cNvCxnSpPr/>
          <p:nvPr userDrawn="1"/>
        </p:nvCxnSpPr>
        <p:spPr>
          <a:xfrm>
            <a:off x="-317500" y="2043113"/>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a:off x="730250" y="4040188"/>
            <a:ext cx="8477250" cy="0"/>
          </a:xfrm>
          <a:prstGeom prst="line">
            <a:avLst/>
          </a:prstGeom>
          <a:ln w="12700">
            <a:solidFill>
              <a:schemeClr val="accent3"/>
            </a:solidFill>
          </a:ln>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0" hasCustomPrompt="1"/>
          </p:nvPr>
        </p:nvSpPr>
        <p:spPr>
          <a:xfrm>
            <a:off x="1381125" y="2245360"/>
            <a:ext cx="6411595" cy="1605280"/>
          </a:xfrm>
        </p:spPr>
        <p:txBody>
          <a:bodyPr wrap="square">
            <a:noAutofit/>
          </a:bodyPr>
          <a:lstStyle>
            <a:lvl1pPr marL="182880" indent="-457200" algn="l">
              <a:buFont typeface="Arial"/>
              <a:buNone/>
              <a:defRPr sz="25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testimonial.”</a:t>
            </a:r>
          </a:p>
        </p:txBody>
      </p:sp>
      <p:sp>
        <p:nvSpPr>
          <p:cNvPr id="10" name="Text Placeholder 2"/>
          <p:cNvSpPr>
            <a:spLocks noGrp="1"/>
          </p:cNvSpPr>
          <p:nvPr>
            <p:ph type="body" sz="quarter" idx="11" hasCustomPrompt="1"/>
          </p:nvPr>
        </p:nvSpPr>
        <p:spPr>
          <a:xfrm>
            <a:off x="1381125" y="4135120"/>
            <a:ext cx="6411595" cy="304800"/>
          </a:xfrm>
        </p:spPr>
        <p:txBody>
          <a:bodyPr>
            <a:normAutofit/>
          </a:bodyPr>
          <a:lstStyle>
            <a:lvl1pPr marL="0" indent="0" algn="l">
              <a:buFont typeface="Arial"/>
              <a:buNone/>
              <a:defRPr sz="1200"/>
            </a:lvl1pPr>
            <a:lvl2pPr marL="282575" indent="0" algn="l">
              <a:buFont typeface="Arial"/>
              <a:buNone/>
              <a:defRPr/>
            </a:lvl2pPr>
            <a:lvl3pPr marL="577850" indent="0" algn="l">
              <a:buFont typeface="Arial"/>
              <a:buNone/>
              <a:defRPr/>
            </a:lvl3pPr>
            <a:lvl4pPr marL="860425" indent="0" algn="l">
              <a:buFont typeface="Arial"/>
              <a:buNone/>
              <a:defRPr/>
            </a:lvl4pPr>
            <a:lvl5pPr marL="1143000" indent="0" algn="l">
              <a:buFont typeface="Arial"/>
              <a:buNone/>
              <a:defRPr/>
            </a:lvl5pPr>
          </a:lstStyle>
          <a:p>
            <a:pPr lvl="0"/>
            <a:r>
              <a:rPr lang="en-US" dirty="0"/>
              <a:t>Click to add source</a:t>
            </a:r>
          </a:p>
        </p:txBody>
      </p:sp>
    </p:spTree>
    <p:extLst>
      <p:ext uri="{BB962C8B-B14F-4D97-AF65-F5344CB8AC3E}">
        <p14:creationId xmlns:p14="http://schemas.microsoft.com/office/powerpoint/2010/main" val="140554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ft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6" name="Picture Placeholder 2"/>
          <p:cNvSpPr>
            <a:spLocks noGrp="1"/>
          </p:cNvSpPr>
          <p:nvPr>
            <p:ph type="pic" idx="1"/>
          </p:nvPr>
        </p:nvSpPr>
        <p:spPr>
          <a:xfrm rot="240000">
            <a:off x="3924192" y="1395174"/>
            <a:ext cx="4580874" cy="3453797"/>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9" name="Title 48"/>
          <p:cNvSpPr>
            <a:spLocks noGrp="1"/>
          </p:cNvSpPr>
          <p:nvPr>
            <p:ph type="title"/>
          </p:nvPr>
        </p:nvSpPr>
        <p:spPr>
          <a:xfrm>
            <a:off x="498475" y="2296160"/>
            <a:ext cx="3016886" cy="965200"/>
          </a:xfrm>
        </p:spPr>
        <p:txBody>
          <a:bodyPr/>
          <a:lstStyle>
            <a:lvl1pPr>
              <a:defRPr sz="2400"/>
            </a:lvl1pPr>
          </a:lstStyle>
          <a:p>
            <a:r>
              <a:rPr lang="en-US" dirty="0"/>
              <a:t>Click to edit Master title style</a:t>
            </a:r>
          </a:p>
        </p:txBody>
      </p:sp>
      <p:sp>
        <p:nvSpPr>
          <p:cNvPr id="50" name="Footer Placeholder 49"/>
          <p:cNvSpPr>
            <a:spLocks noGrp="1"/>
          </p:cNvSpPr>
          <p:nvPr>
            <p:ph type="ftr" sz="quarter" idx="10"/>
          </p:nvPr>
        </p:nvSpPr>
        <p:spPr/>
        <p:txBody>
          <a:bodyPr/>
          <a:lstStyle/>
          <a:p>
            <a:endParaRPr lang="en-US" dirty="0">
              <a:solidFill>
                <a:srgbClr val="404040">
                  <a:tint val="75000"/>
                </a:srgbClr>
              </a:solidFill>
            </a:endParaRPr>
          </a:p>
        </p:txBody>
      </p:sp>
      <p:sp>
        <p:nvSpPr>
          <p:cNvPr id="52" name="Text Placeholder 51"/>
          <p:cNvSpPr>
            <a:spLocks noGrp="1"/>
          </p:cNvSpPr>
          <p:nvPr>
            <p:ph type="body" sz="quarter" idx="11"/>
          </p:nvPr>
        </p:nvSpPr>
        <p:spPr>
          <a:xfrm>
            <a:off x="498475" y="3393440"/>
            <a:ext cx="3016250" cy="1199198"/>
          </a:xfrm>
        </p:spPr>
        <p:txBody>
          <a:bodyPr>
            <a:normAutofit/>
          </a:bodyPr>
          <a:lstStyle>
            <a:lvl1pPr marL="0" indent="0">
              <a:buFont typeface="Arial"/>
              <a:buNone/>
              <a:defRPr sz="1500"/>
            </a:lvl1pPr>
            <a:lvl2pPr marL="282575" indent="0">
              <a:buFont typeface="Arial"/>
              <a:buNone/>
              <a:defRPr sz="1200"/>
            </a:lvl2pPr>
            <a:lvl3pPr marL="577850" indent="0">
              <a:buFont typeface="Arial"/>
              <a:buNone/>
              <a:defRPr sz="1200"/>
            </a:lvl3pPr>
            <a:lvl4pPr marL="860425" indent="0">
              <a:buFont typeface="Arial"/>
              <a:buNone/>
              <a:defRPr sz="1200"/>
            </a:lvl4pPr>
            <a:lvl5pPr marL="1143000" indent="0">
              <a:buFont typeface="Arial"/>
              <a:buNone/>
              <a:defRPr sz="1200"/>
            </a:lvl5pPr>
          </a:lstStyle>
          <a:p>
            <a:pPr lvl="0"/>
            <a:r>
              <a:rPr lang="en-US" dirty="0"/>
              <a:t>Click to edit Master text styles</a:t>
            </a:r>
          </a:p>
        </p:txBody>
      </p:sp>
    </p:spTree>
    <p:extLst>
      <p:ext uri="{BB962C8B-B14F-4D97-AF65-F5344CB8AC3E}">
        <p14:creationId xmlns:p14="http://schemas.microsoft.com/office/powerpoint/2010/main" val="3821095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98474" y="646654"/>
            <a:ext cx="7556313" cy="643666"/>
          </a:xfrm>
        </p:spPr>
        <p:txBody>
          <a:bodyPr/>
          <a:lstStyle>
            <a:lvl1pPr>
              <a:defRPr sz="2800"/>
            </a:lvl1p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solidFill>
                <a:srgbClr val="404040">
                  <a:tint val="75000"/>
                </a:srgbClr>
              </a:solidFill>
            </a:endParaRPr>
          </a:p>
        </p:txBody>
      </p:sp>
      <p:sp>
        <p:nvSpPr>
          <p:cNvPr id="6" name="Text Placeholder 5"/>
          <p:cNvSpPr>
            <a:spLocks noGrp="1"/>
          </p:cNvSpPr>
          <p:nvPr>
            <p:ph type="body" sz="quarter" idx="11"/>
          </p:nvPr>
        </p:nvSpPr>
        <p:spPr>
          <a:xfrm>
            <a:off x="498474" y="1371600"/>
            <a:ext cx="6440488" cy="639763"/>
          </a:xfrm>
        </p:spPr>
        <p:txBody>
          <a:bodyPr>
            <a:normAutofit/>
          </a:bodyPr>
          <a:lstStyle>
            <a:lvl1pPr marL="0" indent="0">
              <a:buNone/>
              <a:defRPr sz="2000"/>
            </a:lvl1pPr>
          </a:lstStyle>
          <a:p>
            <a:pPr lvl="0"/>
            <a:endParaRPr lang="en-US" dirty="0"/>
          </a:p>
        </p:txBody>
      </p:sp>
    </p:spTree>
    <p:extLst>
      <p:ext uri="{BB962C8B-B14F-4D97-AF65-F5344CB8AC3E}">
        <p14:creationId xmlns:p14="http://schemas.microsoft.com/office/powerpoint/2010/main" val="4155548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72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793361400"/>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a:xfrm>
            <a:off x="1219200" y="6172200"/>
            <a:ext cx="3124200" cy="365125"/>
          </a:xfrm>
          <a:prstGeom prst="rect">
            <a:avLst/>
          </a:prstGeom>
        </p:spPr>
        <p:txBody>
          <a:bodyPr/>
          <a:lstStyle>
            <a:lvl1pPr>
              <a:defRPr/>
            </a:lvl1pPr>
          </a:lstStyle>
          <a:p>
            <a:pPr defTabSz="457200" fontAlgn="base">
              <a:spcBef>
                <a:spcPct val="0"/>
              </a:spcBef>
              <a:spcAft>
                <a:spcPct val="0"/>
              </a:spcAft>
              <a:defRPr/>
            </a:pPr>
            <a:endParaRPr lang="en-US" sz="2400">
              <a:solidFill>
                <a:srgbClr val="404040"/>
              </a:solidFill>
              <a:latin typeface="Arial" charset="0"/>
              <a:ea typeface="ＭＳ Ｐゴシック" charset="0"/>
            </a:endParaRPr>
          </a:p>
        </p:txBody>
      </p:sp>
      <p:sp>
        <p:nvSpPr>
          <p:cNvPr id="6" name="Slide Number Placeholder 10"/>
          <p:cNvSpPr>
            <a:spLocks noGrp="1"/>
          </p:cNvSpPr>
          <p:nvPr>
            <p:ph type="sldNum" sz="quarter" idx="11"/>
          </p:nvPr>
        </p:nvSpPr>
        <p:spPr>
          <a:xfrm>
            <a:off x="533400" y="6172200"/>
            <a:ext cx="685800" cy="365125"/>
          </a:xfrm>
          <a:prstGeom prst="rect">
            <a:avLst/>
          </a:prstGeom>
        </p:spPr>
        <p:txBody>
          <a:bodyPr/>
          <a:lstStyle>
            <a:lvl1pPr>
              <a:defRPr/>
            </a:lvl1pPr>
          </a:lstStyle>
          <a:p>
            <a:pPr defTabSz="457200" fontAlgn="base">
              <a:spcBef>
                <a:spcPct val="0"/>
              </a:spcBef>
              <a:spcAft>
                <a:spcPct val="0"/>
              </a:spcAft>
              <a:defRPr/>
            </a:pPr>
            <a:fld id="{5958386C-5D74-4A30-89A8-72EDD6129494}" type="slidenum">
              <a:rPr lang="en-US" sz="2400">
                <a:solidFill>
                  <a:srgbClr val="404040"/>
                </a:solidFill>
                <a:latin typeface="Arial" charset="0"/>
                <a:ea typeface="ＭＳ Ｐゴシック" charset="0"/>
              </a:rPr>
              <a:pPr defTabSz="457200" fontAlgn="base">
                <a:spcBef>
                  <a:spcPct val="0"/>
                </a:spcBef>
                <a:spcAft>
                  <a:spcPct val="0"/>
                </a:spcAft>
                <a:defRPr/>
              </a:pPr>
              <a:t>‹#›</a:t>
            </a:fld>
            <a:endParaRPr lang="en-US" sz="2400">
              <a:solidFill>
                <a:srgbClr val="404040"/>
              </a:solidFill>
              <a:latin typeface="Arial" charset="0"/>
              <a:ea typeface="ＭＳ Ｐゴシック" charset="0"/>
            </a:endParaRPr>
          </a:p>
        </p:txBody>
      </p:sp>
    </p:spTree>
    <p:extLst>
      <p:ext uri="{BB962C8B-B14F-4D97-AF65-F5344CB8AC3E}">
        <p14:creationId xmlns:p14="http://schemas.microsoft.com/office/powerpoint/2010/main" val="1040717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19" name="Title 1"/>
          <p:cNvSpPr>
            <a:spLocks noGrp="1"/>
          </p:cNvSpPr>
          <p:nvPr>
            <p:ph type="ctrTitle"/>
          </p:nvPr>
        </p:nvSpPr>
        <p:spPr>
          <a:xfrm>
            <a:off x="685800" y="1254563"/>
            <a:ext cx="7772400" cy="1470025"/>
          </a:xfrm>
        </p:spPr>
        <p:txBody>
          <a:bodyPr/>
          <a:lstStyle>
            <a:lvl1pPr>
              <a:defRPr baseline="0"/>
            </a:lvl1pPr>
          </a:lstStyle>
          <a:p>
            <a:r>
              <a:rPr lang="en-US"/>
              <a:t>Click to edit Master title style</a:t>
            </a:r>
            <a:endParaRPr lang="en-US" dirty="0"/>
          </a:p>
        </p:txBody>
      </p:sp>
      <p:sp>
        <p:nvSpPr>
          <p:cNvPr id="20" name="Subtitle 2"/>
          <p:cNvSpPr>
            <a:spLocks noGrp="1"/>
          </p:cNvSpPr>
          <p:nvPr>
            <p:ph type="subTitle" idx="1"/>
          </p:nvPr>
        </p:nvSpPr>
        <p:spPr>
          <a:xfrm>
            <a:off x="685800" y="3010338"/>
            <a:ext cx="6400800" cy="1752600"/>
          </a:xfrm>
        </p:spPr>
        <p:txBody>
          <a:bodyPr/>
          <a:lstStyle>
            <a:lvl1pPr marL="0" indent="0" algn="l">
              <a:buNone/>
              <a:defRPr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123825" y="6569075"/>
            <a:ext cx="1247775" cy="288925"/>
          </a:xfrm>
          <a:prstGeom prst="rect">
            <a:avLst/>
          </a:prstGeom>
        </p:spPr>
        <p:txBody>
          <a:bodyPr vert="horz" wrap="square" lIns="91440" tIns="45720" rIns="91440" bIns="45720" numCol="1" anchor="t" anchorCtr="0" compatLnSpc="1">
            <a:prstTxWarp prst="textNoShape">
              <a:avLst/>
            </a:prstTxWarp>
          </a:bodyPr>
          <a:lstStyle>
            <a:lvl1pPr>
              <a:defRPr sz="900" smtClean="0">
                <a:solidFill>
                  <a:schemeClr val="bg2"/>
                </a:solidFill>
              </a:defRPr>
            </a:lvl1pPr>
          </a:lstStyle>
          <a:p>
            <a:pPr defTabSz="457200" fontAlgn="base">
              <a:spcBef>
                <a:spcPct val="0"/>
              </a:spcBef>
              <a:spcAft>
                <a:spcPct val="0"/>
              </a:spcAft>
              <a:defRPr/>
            </a:pPr>
            <a:endParaRPr lang="en-US">
              <a:solidFill>
                <a:srgbClr val="808080"/>
              </a:solidFill>
              <a:latin typeface="Arial" charset="0"/>
              <a:ea typeface="ＭＳ Ｐゴシック" charset="0"/>
            </a:endParaRPr>
          </a:p>
        </p:txBody>
      </p:sp>
    </p:spTree>
    <p:extLst>
      <p:ext uri="{BB962C8B-B14F-4D97-AF65-F5344CB8AC3E}">
        <p14:creationId xmlns:p14="http://schemas.microsoft.com/office/powerpoint/2010/main" val="13758315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85800" y="6580188"/>
            <a:ext cx="914400" cy="228600"/>
          </a:xfrm>
          <a:prstGeom prst="rect">
            <a:avLst/>
          </a:prstGeom>
        </p:spPr>
        <p:txBody>
          <a:bodyPr/>
          <a:lstStyle>
            <a:lvl1pPr>
              <a:defRPr/>
            </a:lvl1pPr>
          </a:lstStyle>
          <a:p>
            <a:pPr defTabSz="457200" fontAlgn="base">
              <a:spcBef>
                <a:spcPct val="0"/>
              </a:spcBef>
              <a:spcAft>
                <a:spcPct val="0"/>
              </a:spcAft>
              <a:defRPr/>
            </a:pPr>
            <a:fld id="{48EE0300-8F47-4682-AD79-75DB70096C63}" type="slidenum">
              <a:rPr lang="en-US" sz="2400">
                <a:solidFill>
                  <a:srgbClr val="404040"/>
                </a:solidFill>
                <a:latin typeface="Arial" charset="0"/>
                <a:ea typeface="ＭＳ Ｐゴシック" charset="0"/>
              </a:rPr>
              <a:pPr defTabSz="457200" fontAlgn="base">
                <a:spcBef>
                  <a:spcPct val="0"/>
                </a:spcBef>
                <a:spcAft>
                  <a:spcPct val="0"/>
                </a:spcAft>
                <a:defRPr/>
              </a:pPr>
              <a:t>‹#›</a:t>
            </a:fld>
            <a:endParaRPr lang="en-US" sz="1400" dirty="0">
              <a:solidFill>
                <a:srgbClr val="404040"/>
              </a:solidFill>
              <a:latin typeface="Arial" charset="0"/>
              <a:ea typeface="ＭＳ Ｐゴシック" charset="0"/>
            </a:endParaRPr>
          </a:p>
        </p:txBody>
      </p:sp>
    </p:spTree>
    <p:extLst>
      <p:ext uri="{BB962C8B-B14F-4D97-AF65-F5344CB8AC3E}">
        <p14:creationId xmlns:p14="http://schemas.microsoft.com/office/powerpoint/2010/main" val="1052817881"/>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 Content">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4"/>
          </p:nvPr>
        </p:nvSpPr>
        <p:spPr>
          <a:xfrm>
            <a:off x="365760" y="1645920"/>
            <a:ext cx="8326438" cy="43891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1"/>
          <p:cNvSpPr>
            <a:spLocks noGrp="1"/>
          </p:cNvSpPr>
          <p:nvPr>
            <p:ph type="sldNum" sz="quarter" idx="15"/>
          </p:nvPr>
        </p:nvSpPr>
        <p:spPr>
          <a:xfrm>
            <a:off x="444500" y="6356350"/>
            <a:ext cx="358775" cy="365125"/>
          </a:xfrm>
          <a:prstGeom prst="rect">
            <a:avLst/>
          </a:prstGeom>
        </p:spPr>
        <p:txBody>
          <a:bodyPr/>
          <a:lstStyle>
            <a:lvl1pPr>
              <a:defRPr/>
            </a:lvl1pPr>
          </a:lstStyle>
          <a:p>
            <a:pPr defTabSz="457200" fontAlgn="base">
              <a:spcBef>
                <a:spcPct val="0"/>
              </a:spcBef>
              <a:spcAft>
                <a:spcPct val="0"/>
              </a:spcAft>
              <a:defRPr/>
            </a:pPr>
            <a:fld id="{742CE1F0-28BF-A844-9B91-A150FCA372DE}" type="slidenum">
              <a:rPr lang="en-US" sz="2400">
                <a:solidFill>
                  <a:prstClr val="black">
                    <a:tint val="75000"/>
                  </a:prstClr>
                </a:solidFill>
                <a:latin typeface="Verdana"/>
                <a:ea typeface="ＭＳ Ｐゴシック" charset="0"/>
              </a:rPr>
              <a:pPr defTabSz="457200" fontAlgn="base">
                <a:spcBef>
                  <a:spcPct val="0"/>
                </a:spcBef>
                <a:spcAft>
                  <a:spcPct val="0"/>
                </a:spcAft>
                <a:defRPr/>
              </a:pPr>
              <a:t>‹#›</a:t>
            </a:fld>
            <a:endParaRPr lang="en-US" sz="2400" dirty="0">
              <a:solidFill>
                <a:prstClr val="black">
                  <a:tint val="75000"/>
                </a:prstClr>
              </a:solidFill>
              <a:latin typeface="Verdana"/>
              <a:ea typeface="ＭＳ Ｐゴシック" charset="0"/>
            </a:endParaRPr>
          </a:p>
        </p:txBody>
      </p:sp>
      <p:sp>
        <p:nvSpPr>
          <p:cNvPr id="6" name="Date Placeholder 2"/>
          <p:cNvSpPr>
            <a:spLocks noGrp="1"/>
          </p:cNvSpPr>
          <p:nvPr>
            <p:ph type="dt" sz="half" idx="16"/>
          </p:nvPr>
        </p:nvSpPr>
        <p:spPr>
          <a:xfrm>
            <a:off x="865188" y="6356350"/>
            <a:ext cx="1643062" cy="365125"/>
          </a:xfrm>
          <a:prstGeom prst="rect">
            <a:avLst/>
          </a:prstGeom>
        </p:spPr>
        <p:txBody>
          <a:bodyPr/>
          <a:lstStyle>
            <a:lvl1pPr>
              <a:defRPr/>
            </a:lvl1pPr>
          </a:lstStyle>
          <a:p>
            <a:pPr defTabSz="457200" fontAlgn="base">
              <a:spcBef>
                <a:spcPct val="0"/>
              </a:spcBef>
              <a:spcAft>
                <a:spcPct val="0"/>
              </a:spcAft>
              <a:defRPr/>
            </a:pPr>
            <a:fld id="{E39F33F5-130B-7D45-AB13-851FA997CDAC}" type="datetime1">
              <a:rPr lang="en-US" sz="2400">
                <a:solidFill>
                  <a:prstClr val="black">
                    <a:tint val="75000"/>
                  </a:prstClr>
                </a:solidFill>
                <a:latin typeface="Verdana"/>
                <a:ea typeface="ＭＳ Ｐゴシック" charset="0"/>
              </a:rPr>
              <a:pPr defTabSz="457200" fontAlgn="base">
                <a:spcBef>
                  <a:spcPct val="0"/>
                </a:spcBef>
                <a:spcAft>
                  <a:spcPct val="0"/>
                </a:spcAft>
                <a:defRPr/>
              </a:pPr>
              <a:t>4/27/2026</a:t>
            </a:fld>
            <a:endParaRPr lang="en-US" sz="2400" dirty="0">
              <a:solidFill>
                <a:prstClr val="black">
                  <a:tint val="75000"/>
                </a:prstClr>
              </a:solidFill>
              <a:latin typeface="Verdana"/>
              <a:ea typeface="ＭＳ Ｐゴシック" charset="0"/>
            </a:endParaRPr>
          </a:p>
        </p:txBody>
      </p:sp>
    </p:spTree>
    <p:extLst>
      <p:ext uri="{BB962C8B-B14F-4D97-AF65-F5344CB8AC3E}">
        <p14:creationId xmlns:p14="http://schemas.microsoft.com/office/powerpoint/2010/main" val="10526484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itle Only,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1"/>
          <p:cNvSpPr>
            <a:spLocks noGrp="1"/>
          </p:cNvSpPr>
          <p:nvPr>
            <p:ph type="sldNum" sz="quarter" idx="10"/>
          </p:nvPr>
        </p:nvSpPr>
        <p:spPr>
          <a:xfrm>
            <a:off x="444500" y="6356350"/>
            <a:ext cx="358775" cy="365125"/>
          </a:xfrm>
          <a:prstGeom prst="rect">
            <a:avLst/>
          </a:prstGeom>
        </p:spPr>
        <p:txBody>
          <a:bodyPr/>
          <a:lstStyle>
            <a:lvl1pPr>
              <a:defRPr/>
            </a:lvl1pPr>
          </a:lstStyle>
          <a:p>
            <a:pPr defTabSz="457200" fontAlgn="base">
              <a:spcBef>
                <a:spcPct val="0"/>
              </a:spcBef>
              <a:spcAft>
                <a:spcPct val="0"/>
              </a:spcAft>
            </a:pPr>
            <a:fld id="{60BC5383-B22C-A746-A4AF-C32103C6BFA6}" type="slidenum">
              <a:rPr lang="en-US" sz="2400" smtClean="0">
                <a:solidFill>
                  <a:prstClr val="black">
                    <a:tint val="75000"/>
                  </a:prstClr>
                </a:solidFill>
                <a:latin typeface="Arial" charset="0"/>
                <a:ea typeface="ＭＳ Ｐゴシック" charset="0"/>
              </a:rPr>
              <a:pPr defTabSz="457200" fontAlgn="base">
                <a:spcBef>
                  <a:spcPct val="0"/>
                </a:spcBef>
                <a:spcAft>
                  <a:spcPct val="0"/>
                </a:spcAft>
              </a:pPr>
              <a:t>‹#›</a:t>
            </a:fld>
            <a:endParaRPr lang="en-US" sz="2400" dirty="0">
              <a:solidFill>
                <a:prstClr val="black">
                  <a:tint val="75000"/>
                </a:prstClr>
              </a:solidFill>
              <a:latin typeface="Arial" charset="0"/>
              <a:ea typeface="ＭＳ Ｐゴシック" charset="0"/>
            </a:endParaRPr>
          </a:p>
        </p:txBody>
      </p:sp>
      <p:sp>
        <p:nvSpPr>
          <p:cNvPr id="4" name="Date Placeholder 2"/>
          <p:cNvSpPr>
            <a:spLocks noGrp="1"/>
          </p:cNvSpPr>
          <p:nvPr>
            <p:ph type="dt" sz="half" idx="11"/>
          </p:nvPr>
        </p:nvSpPr>
        <p:spPr>
          <a:xfrm>
            <a:off x="865188" y="6356350"/>
            <a:ext cx="1643062" cy="365125"/>
          </a:xfrm>
          <a:prstGeom prst="rect">
            <a:avLst/>
          </a:prstGeom>
        </p:spPr>
        <p:txBody>
          <a:bodyPr/>
          <a:lstStyle>
            <a:lvl1pPr>
              <a:defRPr/>
            </a:lvl1pPr>
          </a:lstStyle>
          <a:p>
            <a:pPr defTabSz="457200" fontAlgn="base">
              <a:spcBef>
                <a:spcPct val="0"/>
              </a:spcBef>
              <a:spcAft>
                <a:spcPct val="0"/>
              </a:spcAft>
            </a:pPr>
            <a:fld id="{014ADE90-EC6F-724D-92C6-B4F354F44863}" type="datetime1">
              <a:rPr lang="en-US" sz="2400" smtClean="0">
                <a:solidFill>
                  <a:prstClr val="black">
                    <a:tint val="75000"/>
                  </a:prstClr>
                </a:solidFill>
                <a:latin typeface="Arial" charset="0"/>
                <a:ea typeface="ＭＳ Ｐゴシック" charset="0"/>
              </a:rPr>
              <a:pPr defTabSz="457200" fontAlgn="base">
                <a:spcBef>
                  <a:spcPct val="0"/>
                </a:spcBef>
                <a:spcAft>
                  <a:spcPct val="0"/>
                </a:spcAft>
              </a:pPr>
              <a:t>4/27/2026</a:t>
            </a:fld>
            <a:endParaRPr lang="en-US" sz="2400" dirty="0">
              <a:solidFill>
                <a:prstClr val="black">
                  <a:tint val="75000"/>
                </a:prstClr>
              </a:solidFill>
              <a:latin typeface="Arial" charset="0"/>
              <a:ea typeface="ＭＳ Ｐゴシック" charset="0"/>
            </a:endParaRPr>
          </a:p>
        </p:txBody>
      </p:sp>
    </p:spTree>
    <p:extLst>
      <p:ext uri="{BB962C8B-B14F-4D97-AF65-F5344CB8AC3E}">
        <p14:creationId xmlns:p14="http://schemas.microsoft.com/office/powerpoint/2010/main" val="3919084558"/>
      </p:ext>
    </p:extLst>
  </p:cSld>
  <p:clrMapOvr>
    <a:masterClrMapping/>
  </p:clrMapOvr>
  <p:hf hdr="0" ftr="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444366" y="6356350"/>
            <a:ext cx="358609" cy="365125"/>
          </a:xfrm>
          <a:prstGeom prst="rect">
            <a:avLst/>
          </a:prstGeom>
        </p:spPr>
        <p:txBody>
          <a:bodyPr/>
          <a:lstStyle/>
          <a:p>
            <a:pPr defTabSz="457200" fontAlgn="base">
              <a:spcBef>
                <a:spcPct val="0"/>
              </a:spcBef>
              <a:spcAft>
                <a:spcPct val="0"/>
              </a:spcAft>
            </a:pPr>
            <a:fld id="{60BC5383-B22C-A746-A4AF-C32103C6BFA6}" type="slidenum">
              <a:rPr lang="en-US" sz="2400" smtClean="0">
                <a:solidFill>
                  <a:prstClr val="black">
                    <a:tint val="75000"/>
                  </a:prstClr>
                </a:solidFill>
                <a:latin typeface="Arial" charset="0"/>
                <a:ea typeface="ＭＳ Ｐゴシック" charset="0"/>
              </a:rPr>
              <a:pPr defTabSz="457200" fontAlgn="base">
                <a:spcBef>
                  <a:spcPct val="0"/>
                </a:spcBef>
                <a:spcAft>
                  <a:spcPct val="0"/>
                </a:spcAft>
              </a:pPr>
              <a:t>‹#›</a:t>
            </a:fld>
            <a:endParaRPr lang="en-US" sz="2400" dirty="0">
              <a:solidFill>
                <a:prstClr val="black">
                  <a:tint val="75000"/>
                </a:prstClr>
              </a:solidFill>
              <a:latin typeface="Arial" charset="0"/>
              <a:ea typeface="ＭＳ Ｐゴシック" charset="0"/>
            </a:endParaRPr>
          </a:p>
        </p:txBody>
      </p:sp>
      <p:sp>
        <p:nvSpPr>
          <p:cNvPr id="4" name="Date Placeholder 3"/>
          <p:cNvSpPr>
            <a:spLocks noGrp="1"/>
          </p:cNvSpPr>
          <p:nvPr>
            <p:ph type="dt" sz="half" idx="11"/>
          </p:nvPr>
        </p:nvSpPr>
        <p:spPr>
          <a:xfrm>
            <a:off x="865777" y="6356350"/>
            <a:ext cx="1642533" cy="365125"/>
          </a:xfrm>
          <a:prstGeom prst="rect">
            <a:avLst/>
          </a:prstGeom>
        </p:spPr>
        <p:txBody>
          <a:bodyPr/>
          <a:lstStyle/>
          <a:p>
            <a:pPr defTabSz="457200" fontAlgn="base">
              <a:spcBef>
                <a:spcPct val="0"/>
              </a:spcBef>
              <a:spcAft>
                <a:spcPct val="0"/>
              </a:spcAft>
            </a:pPr>
            <a:r>
              <a:rPr lang="en-US" sz="2400">
                <a:solidFill>
                  <a:prstClr val="black">
                    <a:tint val="75000"/>
                  </a:prstClr>
                </a:solidFill>
                <a:latin typeface="Arial" charset="0"/>
                <a:ea typeface="ＭＳ Ｐゴシック" charset="0"/>
              </a:rPr>
              <a:t>1/19/2016</a:t>
            </a:r>
            <a:endParaRPr lang="en-US" sz="2400" dirty="0">
              <a:solidFill>
                <a:prstClr val="black">
                  <a:tint val="75000"/>
                </a:prstClr>
              </a:solidFill>
              <a:latin typeface="Arial" charset="0"/>
              <a:ea typeface="ＭＳ Ｐゴシック" charset="0"/>
            </a:endParaRPr>
          </a:p>
        </p:txBody>
      </p:sp>
      <p:pic>
        <p:nvPicPr>
          <p:cNvPr id="5" name="Picture 4"/>
          <p:cNvPicPr>
            <a:picLocks noChangeAspect="1"/>
          </p:cNvPicPr>
          <p:nvPr userDrawn="1"/>
        </p:nvPicPr>
        <p:blipFill>
          <a:blip r:embed="rId2"/>
          <a:stretch>
            <a:fillRect/>
          </a:stretch>
        </p:blipFill>
        <p:spPr>
          <a:xfrm>
            <a:off x="0" y="0"/>
            <a:ext cx="9144000" cy="5912556"/>
          </a:xfrm>
          <a:prstGeom prst="rect">
            <a:avLst/>
          </a:prstGeom>
        </p:spPr>
      </p:pic>
      <p:sp>
        <p:nvSpPr>
          <p:cNvPr id="6" name="Title 1"/>
          <p:cNvSpPr>
            <a:spLocks noGrp="1"/>
          </p:cNvSpPr>
          <p:nvPr>
            <p:ph type="title" hasCustomPrompt="1"/>
          </p:nvPr>
        </p:nvSpPr>
        <p:spPr>
          <a:xfrm>
            <a:off x="457200" y="2417899"/>
            <a:ext cx="8229600" cy="1143000"/>
          </a:xfrm>
          <a:prstGeom prst="rect">
            <a:avLst/>
          </a:prstGeom>
        </p:spPr>
        <p:txBody>
          <a:bodyPr/>
          <a:lstStyle>
            <a:lvl1pPr algn="l">
              <a:defRPr sz="4600" b="1">
                <a:solidFill>
                  <a:srgbClr val="FFFFFF"/>
                </a:solidFill>
                <a:latin typeface="Verdana"/>
                <a:cs typeface="Verdana"/>
              </a:defRPr>
            </a:lvl1pPr>
          </a:lstStyle>
          <a:p>
            <a:r>
              <a:rPr lang="en-US" dirty="0"/>
              <a:t>Click to edit title</a:t>
            </a:r>
          </a:p>
        </p:txBody>
      </p:sp>
    </p:spTree>
    <p:extLst>
      <p:ext uri="{BB962C8B-B14F-4D97-AF65-F5344CB8AC3E}">
        <p14:creationId xmlns:p14="http://schemas.microsoft.com/office/powerpoint/2010/main" val="418108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Only Bla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quarter" idx="15"/>
          </p:nvPr>
        </p:nvSpPr>
        <p:spPr>
          <a:xfrm>
            <a:off x="628650" y="1106197"/>
            <a:ext cx="7886700" cy="356843"/>
          </a:xfrm>
        </p:spPr>
        <p:txBody>
          <a:bodyPr>
            <a:normAutofit/>
          </a:bodyPr>
          <a:lstStyle>
            <a:lvl1pPr marL="0" indent="0">
              <a:buNone/>
              <a:defRPr sz="2400" b="1" i="1">
                <a:solidFill>
                  <a:schemeClr val="tx1">
                    <a:lumMod val="50000"/>
                    <a:lumOff val="50000"/>
                  </a:schemeClr>
                </a:solidFill>
              </a:defRPr>
            </a:lvl1pPr>
          </a:lstStyle>
          <a:p>
            <a:pPr lvl="0"/>
            <a:r>
              <a:rPr lang="en-US"/>
              <a:t>Edit Master text styles</a:t>
            </a:r>
          </a:p>
        </p:txBody>
      </p:sp>
      <p:sp>
        <p:nvSpPr>
          <p:cNvPr id="5" name="Slide Number Placeholder 11"/>
          <p:cNvSpPr>
            <a:spLocks noGrp="1"/>
          </p:cNvSpPr>
          <p:nvPr>
            <p:ph type="sldNum" sz="quarter" idx="16"/>
          </p:nvPr>
        </p:nvSpPr>
        <p:spPr>
          <a:xfrm>
            <a:off x="0" y="0"/>
            <a:ext cx="0" cy="0"/>
          </a:xfrm>
        </p:spPr>
        <p:txBody>
          <a:bodyPr/>
          <a:lstStyle>
            <a:lvl1pPr>
              <a:defRPr/>
            </a:lvl1pPr>
          </a:lstStyle>
          <a:p>
            <a:pPr defTabSz="457200" fontAlgn="base">
              <a:spcBef>
                <a:spcPct val="0"/>
              </a:spcBef>
              <a:spcAft>
                <a:spcPct val="0"/>
              </a:spcAft>
              <a:defRPr/>
            </a:pPr>
            <a:fld id="{823F0216-6E6F-4C5F-BEFB-6A8D51C20B53}" type="slidenum">
              <a:rPr lang="en-US" sz="2400">
                <a:solidFill>
                  <a:srgbClr val="404040"/>
                </a:solidFill>
                <a:latin typeface="Arial" charset="0"/>
                <a:ea typeface="ＭＳ Ｐゴシック" charset="0"/>
              </a:rPr>
              <a:pPr defTabSz="457200" fontAlgn="base">
                <a:spcBef>
                  <a:spcPct val="0"/>
                </a:spcBef>
                <a:spcAft>
                  <a:spcPct val="0"/>
                </a:spcAft>
                <a:defRPr/>
              </a:pPr>
              <a:t>‹#›</a:t>
            </a:fld>
            <a:endParaRPr lang="en-US" sz="2400">
              <a:solidFill>
                <a:srgbClr val="404040"/>
              </a:solidFill>
              <a:latin typeface="Arial" charset="0"/>
              <a:ea typeface="ＭＳ Ｐゴシック" charset="0"/>
            </a:endParaRPr>
          </a:p>
        </p:txBody>
      </p:sp>
    </p:spTree>
    <p:extLst>
      <p:ext uri="{BB962C8B-B14F-4D97-AF65-F5344CB8AC3E}">
        <p14:creationId xmlns:p14="http://schemas.microsoft.com/office/powerpoint/2010/main" val="24294387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Slide Technology">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 y="2809425"/>
            <a:ext cx="9173683" cy="3104939"/>
          </a:xfrm>
          <a:prstGeom prst="rect">
            <a:avLst/>
          </a:prstGeom>
        </p:spPr>
      </p:pic>
      <p:pic>
        <p:nvPicPr>
          <p:cNvPr id="8" name="Picture Placeholder 5" descr="shutterstock_76938916.jpg"/>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857999" y="0"/>
            <a:ext cx="2315683" cy="2809875"/>
          </a:xfrm>
          <a:prstGeom prst="rect">
            <a:avLst/>
          </a:prstGeom>
        </p:spPr>
      </p:pic>
      <p:pic>
        <p:nvPicPr>
          <p:cNvPr id="9" name="Picture Placeholder 10" descr="shutterstock_10708528.jpg"/>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a:xfrm>
            <a:off x="-1" y="0"/>
            <a:ext cx="2271889" cy="2809875"/>
          </a:xfrm>
          <a:prstGeom prst="rect">
            <a:avLst/>
          </a:prstGeom>
        </p:spPr>
      </p:pic>
      <p:pic>
        <p:nvPicPr>
          <p:cNvPr id="10" name="Picture Placeholder 12" descr="shutterstock_12020635.jpg"/>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285999" y="0"/>
            <a:ext cx="2271889" cy="2809875"/>
          </a:xfrm>
          <a:prstGeom prst="rect">
            <a:avLst/>
          </a:prstGeom>
        </p:spPr>
      </p:pic>
      <p:pic>
        <p:nvPicPr>
          <p:cNvPr id="11" name="Picture Placeholder 8" descr="shutterstock_58382266.jpg"/>
          <p:cNvPicPr>
            <a:picLocks noChangeAspect="1"/>
          </p:cNvPicPr>
          <p:nvPr userDrawn="1"/>
        </p:nvPicPr>
        <p:blipFill>
          <a:blip r:embed="rId6" cstate="screen">
            <a:extLst>
              <a:ext uri="{28A0092B-C50C-407E-A947-70E740481C1C}">
                <a14:useLocalDpi xmlns:a14="http://schemas.microsoft.com/office/drawing/2010/main"/>
              </a:ext>
            </a:extLst>
          </a:blip>
          <a:srcRect/>
          <a:stretch>
            <a:fillRect/>
          </a:stretch>
        </p:blipFill>
        <p:spPr>
          <a:xfrm>
            <a:off x="4571999" y="0"/>
            <a:ext cx="2271889" cy="2809875"/>
          </a:xfrm>
          <a:prstGeom prst="rect">
            <a:avLst/>
          </a:prstGeom>
        </p:spPr>
      </p:pic>
      <p:sp>
        <p:nvSpPr>
          <p:cNvPr id="13" name="Rectangle 2"/>
          <p:cNvSpPr>
            <a:spLocks noGrp="1" noChangeArrowheads="1"/>
          </p:cNvSpPr>
          <p:nvPr>
            <p:ph type="ctrTitle" hasCustomPrompt="1"/>
          </p:nvPr>
        </p:nvSpPr>
        <p:spPr>
          <a:xfrm>
            <a:off x="450912" y="3157836"/>
            <a:ext cx="7909316" cy="765053"/>
          </a:xfrm>
          <a:prstGeom prst="rect">
            <a:avLst/>
          </a:prstGeom>
        </p:spPr>
        <p:txBody>
          <a:bodyPr/>
          <a:lstStyle>
            <a:lvl1pPr algn="l">
              <a:lnSpc>
                <a:spcPct val="90000"/>
              </a:lnSpc>
              <a:defRPr sz="2800" b="1">
                <a:solidFill>
                  <a:schemeClr val="bg1"/>
                </a:solidFill>
                <a:latin typeface="+mn-lt"/>
              </a:defRPr>
            </a:lvl1pPr>
          </a:lstStyle>
          <a:p>
            <a:r>
              <a:rPr lang="en-US" dirty="0"/>
              <a:t>Click to edit Title of Presentation</a:t>
            </a:r>
          </a:p>
        </p:txBody>
      </p:sp>
      <p:sp>
        <p:nvSpPr>
          <p:cNvPr id="14" name="Rectangle 3"/>
          <p:cNvSpPr>
            <a:spLocks noGrp="1" noChangeArrowheads="1"/>
          </p:cNvSpPr>
          <p:nvPr>
            <p:ph type="subTitle" idx="1" hasCustomPrompt="1"/>
          </p:nvPr>
        </p:nvSpPr>
        <p:spPr>
          <a:xfrm>
            <a:off x="450913" y="4165407"/>
            <a:ext cx="7909316" cy="429768"/>
          </a:xfrm>
          <a:prstGeom prst="rect">
            <a:avLst/>
          </a:prstGeom>
        </p:spPr>
        <p:txBody>
          <a:bodyPr/>
          <a:lstStyle>
            <a:lvl1pPr marL="0" indent="0">
              <a:lnSpc>
                <a:spcPct val="90000"/>
              </a:lnSpc>
              <a:buFont typeface="Wingdings" pitchFamily="28" charset="2"/>
              <a:buNone/>
              <a:defRPr sz="2000" b="0" baseline="0">
                <a:solidFill>
                  <a:srgbClr val="FFFFFF"/>
                </a:solidFill>
                <a:latin typeface="Verdana"/>
                <a:cs typeface="Verdana"/>
              </a:defRPr>
            </a:lvl1pPr>
          </a:lstStyle>
          <a:p>
            <a:r>
              <a:rPr lang="en-US" dirty="0"/>
              <a:t>Click to edit Meeting Title – Date(s) Month Year</a:t>
            </a:r>
          </a:p>
        </p:txBody>
      </p:sp>
      <p:sp>
        <p:nvSpPr>
          <p:cNvPr id="12" name="Text Placeholder 15"/>
          <p:cNvSpPr>
            <a:spLocks noGrp="1"/>
          </p:cNvSpPr>
          <p:nvPr>
            <p:ph type="body" sz="quarter" idx="13" hasCustomPrompt="1"/>
          </p:nvPr>
        </p:nvSpPr>
        <p:spPr>
          <a:xfrm>
            <a:off x="442206" y="4887456"/>
            <a:ext cx="7918022" cy="378005"/>
          </a:xfrm>
          <a:prstGeom prst="rect">
            <a:avLst/>
          </a:prstGeom>
        </p:spPr>
        <p:txBody>
          <a:bodyPr vert="horz"/>
          <a:lstStyle>
            <a:lvl1pPr marL="0" indent="0">
              <a:buFontTx/>
              <a:buNone/>
              <a:defRPr sz="1600">
                <a:solidFill>
                  <a:schemeClr val="bg1"/>
                </a:solidFill>
                <a:latin typeface="Verdana"/>
              </a:defRPr>
            </a:lvl1pPr>
          </a:lstStyle>
          <a:p>
            <a:pPr lvl="0"/>
            <a:r>
              <a:rPr lang="en-US" dirty="0"/>
              <a:t>Click to edit Author(s)</a:t>
            </a:r>
          </a:p>
        </p:txBody>
      </p:sp>
      <p:sp>
        <p:nvSpPr>
          <p:cNvPr id="2" name="Date Placeholder 1"/>
          <p:cNvSpPr>
            <a:spLocks noGrp="1"/>
          </p:cNvSpPr>
          <p:nvPr>
            <p:ph type="dt" sz="half" idx="14"/>
          </p:nvPr>
        </p:nvSpPr>
        <p:spPr>
          <a:xfrm>
            <a:off x="1219200" y="6172200"/>
            <a:ext cx="3124200" cy="365125"/>
          </a:xfrm>
          <a:prstGeom prst="rect">
            <a:avLst/>
          </a:prstGeom>
        </p:spPr>
        <p:txBody>
          <a:bodyPr/>
          <a:lstStyle/>
          <a:p>
            <a:pPr eaLnBrk="0" fontAlgn="base" hangingPunct="0">
              <a:spcBef>
                <a:spcPct val="0"/>
              </a:spcBef>
              <a:spcAft>
                <a:spcPct val="0"/>
              </a:spcAft>
              <a:defRPr/>
            </a:pPr>
            <a:fld id="{5BB9E4D3-F80A-BB4B-8FD5-37E8CBED91A1}" type="datetime1">
              <a:rPr lang="en-US" sz="2400" smtClean="0">
                <a:solidFill>
                  <a:srgbClr val="404040"/>
                </a:solidFill>
                <a:latin typeface="Arial" pitchFamily="34" charset="0"/>
                <a:ea typeface="ＭＳ Ｐゴシック" pitchFamily="34" charset="-128"/>
              </a:rPr>
              <a:pPr eaLnBrk="0" fontAlgn="base" hangingPunct="0">
                <a:spcBef>
                  <a:spcPct val="0"/>
                </a:spcBef>
                <a:spcAft>
                  <a:spcPct val="0"/>
                </a:spcAft>
                <a:defRPr/>
              </a:pPr>
              <a:t>4/27/2026</a:t>
            </a:fld>
            <a:endParaRPr lang="en-US" sz="2400">
              <a:solidFill>
                <a:srgbClr val="404040"/>
              </a:solidFill>
              <a:latin typeface="Arial" pitchFamily="34" charset="0"/>
              <a:ea typeface="ＭＳ Ｐゴシック" pitchFamily="34" charset="-128"/>
            </a:endParaRPr>
          </a:p>
        </p:txBody>
      </p:sp>
      <p:sp>
        <p:nvSpPr>
          <p:cNvPr id="3" name="Slide Number Placeholder 2"/>
          <p:cNvSpPr>
            <a:spLocks noGrp="1"/>
          </p:cNvSpPr>
          <p:nvPr>
            <p:ph type="sldNum" sz="quarter" idx="15"/>
          </p:nvPr>
        </p:nvSpPr>
        <p:spPr>
          <a:xfrm>
            <a:off x="533400" y="6172200"/>
            <a:ext cx="685800" cy="365125"/>
          </a:xfrm>
          <a:prstGeom prst="rect">
            <a:avLst/>
          </a:prstGeom>
        </p:spPr>
        <p:txBody>
          <a:bodyPr/>
          <a:lstStyle/>
          <a:p>
            <a:pPr eaLnBrk="0" fontAlgn="base" hangingPunct="0">
              <a:spcBef>
                <a:spcPct val="0"/>
              </a:spcBef>
              <a:spcAft>
                <a:spcPct val="0"/>
              </a:spcAft>
              <a:defRPr/>
            </a:pPr>
            <a:fld id="{60BC5383-B22C-A746-A4AF-C32103C6BFA6}" type="slidenum">
              <a:rPr lang="en-US" sz="2400" smtClean="0">
                <a:solidFill>
                  <a:srgbClr val="404040"/>
                </a:solidFill>
                <a:latin typeface="Arial" pitchFamily="34" charset="0"/>
                <a:ea typeface="ＭＳ Ｐゴシック" pitchFamily="34" charset="-128"/>
              </a:rPr>
              <a:pPr eaLnBrk="0" fontAlgn="base" hangingPunct="0">
                <a:spcBef>
                  <a:spcPct val="0"/>
                </a:spcBef>
                <a:spcAft>
                  <a:spcPct val="0"/>
                </a:spcAft>
                <a:defRPr/>
              </a:pPr>
              <a:t>‹#›</a:t>
            </a:fld>
            <a:endParaRPr lang="en-US" sz="2400">
              <a:solidFill>
                <a:srgbClr val="404040"/>
              </a:solidFill>
              <a:latin typeface="Arial" pitchFamily="34" charset="0"/>
              <a:ea typeface="ＭＳ Ｐゴシック" pitchFamily="34" charset="-128"/>
            </a:endParaRPr>
          </a:p>
        </p:txBody>
      </p:sp>
    </p:spTree>
    <p:extLst>
      <p:ext uri="{BB962C8B-B14F-4D97-AF65-F5344CB8AC3E}">
        <p14:creationId xmlns:p14="http://schemas.microsoft.com/office/powerpoint/2010/main" val="59047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buFontTx/>
              <a:buBlip>
                <a:blip r:embed="rId2"/>
              </a:buBlip>
              <a:defRPr/>
            </a:lvl1pPr>
            <a:lvl2pPr>
              <a:buClr>
                <a:schemeClr val="tx1">
                  <a:lumMod val="65000"/>
                  <a:lumOff val="35000"/>
                </a:schemeClr>
              </a:buClr>
              <a:defRPr/>
            </a:lvl2pPr>
            <a:lvl3pPr>
              <a:buClr>
                <a:schemeClr val="tx1">
                  <a:lumMod val="65000"/>
                  <a:lumOff val="35000"/>
                </a:schemeClr>
              </a:buClr>
              <a:defRPr/>
            </a:lvl3pPr>
            <a:lvl4pPr>
              <a:buClr>
                <a:schemeClr val="tx1">
                  <a:lumMod val="65000"/>
                  <a:lumOff val="35000"/>
                </a:schemeClr>
              </a:buClr>
              <a:defRPr/>
            </a:lvl4pPr>
            <a:lvl5pPr>
              <a:buClr>
                <a:schemeClr val="tx1">
                  <a:lumMod val="65000"/>
                  <a:lumOff val="35000"/>
                </a:schemeClr>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9"/>
          <p:cNvSpPr>
            <a:spLocks noGrp="1"/>
          </p:cNvSpPr>
          <p:nvPr>
            <p:ph type="dt" sz="half" idx="10"/>
          </p:nvPr>
        </p:nvSpPr>
        <p:spPr/>
        <p:txBody>
          <a:bodyPr/>
          <a:lstStyle>
            <a:lvl1pPr>
              <a:defRPr/>
            </a:lvl1pPr>
          </a:lstStyle>
          <a:p>
            <a:pPr defTabSz="457200" fontAlgn="base">
              <a:spcBef>
                <a:spcPct val="0"/>
              </a:spcBef>
              <a:spcAft>
                <a:spcPct val="0"/>
              </a:spcAft>
            </a:pPr>
            <a:endParaRPr lang="en-US" sz="2400">
              <a:solidFill>
                <a:srgbClr val="404040"/>
              </a:solidFill>
              <a:latin typeface="Arial" charset="0"/>
              <a:ea typeface="ＭＳ Ｐゴシック" charset="0"/>
            </a:endParaRPr>
          </a:p>
        </p:txBody>
      </p:sp>
      <p:sp>
        <p:nvSpPr>
          <p:cNvPr id="5" name="Slide Number Placeholder 10"/>
          <p:cNvSpPr>
            <a:spLocks noGrp="1"/>
          </p:cNvSpPr>
          <p:nvPr>
            <p:ph type="sldNum" sz="quarter" idx="11"/>
          </p:nvPr>
        </p:nvSpPr>
        <p:spPr/>
        <p:txBody>
          <a:bodyPr/>
          <a:lstStyle>
            <a:lvl1pPr>
              <a:defRPr/>
            </a:lvl1pPr>
          </a:lstStyle>
          <a:p>
            <a:pPr defTabSz="457200" fontAlgn="base">
              <a:spcBef>
                <a:spcPct val="0"/>
              </a:spcBef>
              <a:spcAft>
                <a:spcPct val="0"/>
              </a:spcAft>
            </a:pPr>
            <a:fld id="{14D1F620-A870-4D01-9FD8-857DFCEC0C09}" type="slidenum">
              <a:rPr lang="en-US" sz="2400" smtClean="0">
                <a:solidFill>
                  <a:srgbClr val="404040"/>
                </a:solidFill>
                <a:latin typeface="Arial" charset="0"/>
                <a:ea typeface="ＭＳ Ｐゴシック" charset="0"/>
              </a:rPr>
              <a:pPr defTabSz="457200" fontAlgn="base">
                <a:spcBef>
                  <a:spcPct val="0"/>
                </a:spcBef>
                <a:spcAft>
                  <a:spcPct val="0"/>
                </a:spcAft>
              </a:pPr>
              <a:t>‹#›</a:t>
            </a:fld>
            <a:endParaRPr lang="en-US" sz="2400">
              <a:solidFill>
                <a:srgbClr val="404040"/>
              </a:solidFill>
              <a:latin typeface="Arial" charset="0"/>
              <a:ea typeface="ＭＳ Ｐゴシック" charset="0"/>
            </a:endParaRPr>
          </a:p>
        </p:txBody>
      </p:sp>
    </p:spTree>
    <p:extLst>
      <p:ext uri="{BB962C8B-B14F-4D97-AF65-F5344CB8AC3E}">
        <p14:creationId xmlns:p14="http://schemas.microsoft.com/office/powerpoint/2010/main" val="29412228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cSld name="Content Slide_OneColumnBullets">
    <p:spTree>
      <p:nvGrpSpPr>
        <p:cNvPr id="1" name="Shape 81"/>
        <p:cNvGrpSpPr/>
        <p:nvPr/>
      </p:nvGrpSpPr>
      <p:grpSpPr>
        <a:xfrm>
          <a:off x="0" y="0"/>
          <a:ext cx="0" cy="0"/>
          <a:chOff x="0" y="0"/>
          <a:chExt cx="0" cy="0"/>
        </a:xfrm>
      </p:grpSpPr>
      <p:sp>
        <p:nvSpPr>
          <p:cNvPr id="82" name="Shape 82"/>
          <p:cNvSpPr txBox="1">
            <a:spLocks noGrp="1"/>
          </p:cNvSpPr>
          <p:nvPr>
            <p:ph type="ctrTitle"/>
          </p:nvPr>
        </p:nvSpPr>
        <p:spPr>
          <a:xfrm>
            <a:off x="396815" y="565421"/>
            <a:ext cx="8419381" cy="521507"/>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83" name="Shape 83"/>
          <p:cNvSpPr txBox="1">
            <a:spLocks noGrp="1"/>
          </p:cNvSpPr>
          <p:nvPr>
            <p:ph type="subTitle" idx="1"/>
          </p:nvPr>
        </p:nvSpPr>
        <p:spPr>
          <a:xfrm>
            <a:off x="396815" y="1199109"/>
            <a:ext cx="8419381" cy="42265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body" idx="2"/>
          </p:nvPr>
        </p:nvSpPr>
        <p:spPr>
          <a:xfrm>
            <a:off x="396815" y="1825625"/>
            <a:ext cx="8419381" cy="4143854"/>
          </a:xfrm>
          <a:prstGeom prst="rect">
            <a:avLst/>
          </a:prstGeom>
          <a:noFill/>
          <a:ln>
            <a:noFill/>
          </a:ln>
        </p:spPr>
        <p:txBody>
          <a:bodyPr wrap="square" lIns="91425" tIns="91425" rIns="91425" bIns="91425" anchor="t" anchorCtr="0"/>
          <a:lstStyle>
            <a:lvl1pPr marL="457200" marR="0" lvl="0" indent="-381000" algn="l" rtl="0">
              <a:lnSpc>
                <a:spcPct val="90000"/>
              </a:lnSpc>
              <a:spcBef>
                <a:spcPts val="1000"/>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800100" marR="0" lvl="1" indent="-228600" algn="l" rtl="0">
              <a:lnSpc>
                <a:spcPct val="90000"/>
              </a:lnSpc>
              <a:spcBef>
                <a:spcPts val="500"/>
              </a:spcBef>
              <a:buClr>
                <a:srgbClr val="0066A1"/>
              </a:buClr>
              <a:buSzPct val="100000"/>
              <a:buFont typeface="Noto Sans Symbols"/>
              <a:buChar char="▪"/>
              <a:defRPr sz="1800" b="0" i="0" u="none" strike="noStrike" cap="none">
                <a:solidFill>
                  <a:schemeClr val="dk1"/>
                </a:solidFill>
                <a:latin typeface="Calibri"/>
                <a:ea typeface="Calibri"/>
                <a:cs typeface="Calibri"/>
                <a:sym typeface="Calibri"/>
              </a:defRPr>
            </a:lvl2pPr>
            <a:lvl3pPr marL="1257300" marR="0" lvl="2" indent="-241300" algn="l" rtl="0">
              <a:lnSpc>
                <a:spcPct val="90000"/>
              </a:lnSpc>
              <a:spcBef>
                <a:spcPts val="500"/>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7350" marR="0" lvl="3"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4pPr>
            <a:lvl5pPr marL="2114550" marR="0" lvl="4"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989291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35860987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0"/>
            <a:ext cx="9143997" cy="1340555"/>
          </a:xfrm>
          <a:prstGeom prst="rect">
            <a:avLst/>
          </a:prstGeom>
        </p:spPr>
      </p:pic>
      <p:sp>
        <p:nvSpPr>
          <p:cNvPr id="5" name="Title 1"/>
          <p:cNvSpPr>
            <a:spLocks noGrp="1"/>
          </p:cNvSpPr>
          <p:nvPr>
            <p:ph type="title" hasCustomPrompt="1"/>
          </p:nvPr>
        </p:nvSpPr>
        <p:spPr>
          <a:xfrm>
            <a:off x="366889" y="197555"/>
            <a:ext cx="8381999" cy="1030112"/>
          </a:xfrm>
          <a:prstGeom prst="rect">
            <a:avLst/>
          </a:prstGeom>
        </p:spPr>
        <p:txBody>
          <a:bodyPr anchor="ctr" anchorCtr="0"/>
          <a:lstStyle>
            <a:lvl1pPr algn="l">
              <a:defRPr sz="3200" b="1">
                <a:solidFill>
                  <a:schemeClr val="bg1"/>
                </a:solidFill>
                <a:latin typeface="Verdana"/>
                <a:cs typeface="Verdana"/>
              </a:defRPr>
            </a:lvl1pPr>
          </a:lstStyle>
          <a:p>
            <a:r>
              <a:rPr lang="en-US" dirty="0"/>
              <a:t>Click to edit header title</a:t>
            </a:r>
          </a:p>
        </p:txBody>
      </p:sp>
      <p:sp>
        <p:nvSpPr>
          <p:cNvPr id="3" name="Slide Number Placeholder 2"/>
          <p:cNvSpPr>
            <a:spLocks noGrp="1"/>
          </p:cNvSpPr>
          <p:nvPr>
            <p:ph type="sldNum" sz="quarter" idx="13"/>
          </p:nvPr>
        </p:nvSpPr>
        <p:spPr/>
        <p:txBody>
          <a:bodyPr/>
          <a:lstStyle/>
          <a:p>
            <a:pPr defTabSz="457200">
              <a:defRPr/>
            </a:pPr>
            <a:fld id="{60BC5383-B22C-A746-A4AF-C32103C6BFA6}" type="slidenum">
              <a:rPr lang="en-US" sz="1050" smtClean="0">
                <a:solidFill>
                  <a:prstClr val="black">
                    <a:tint val="75000"/>
                  </a:prstClr>
                </a:solidFill>
                <a:latin typeface="Verdana"/>
                <a:ea typeface="ＭＳ Ｐゴシック" charset="0"/>
              </a:rPr>
              <a:pPr defTabSz="457200">
                <a:defRPr/>
              </a:pPr>
              <a:t>‹#›</a:t>
            </a:fld>
            <a:endParaRPr lang="en-US" sz="1050" dirty="0">
              <a:solidFill>
                <a:prstClr val="black">
                  <a:tint val="75000"/>
                </a:prstClr>
              </a:solidFill>
              <a:latin typeface="Verdana"/>
              <a:ea typeface="ＭＳ Ｐゴシック" charset="0"/>
            </a:endParaRPr>
          </a:p>
        </p:txBody>
      </p:sp>
      <p:sp>
        <p:nvSpPr>
          <p:cNvPr id="7" name="Content Placeholder 3"/>
          <p:cNvSpPr>
            <a:spLocks noGrp="1"/>
          </p:cNvSpPr>
          <p:nvPr>
            <p:ph sz="half" idx="11" hasCustomPrompt="1"/>
          </p:nvPr>
        </p:nvSpPr>
        <p:spPr>
          <a:xfrm>
            <a:off x="366889" y="1644952"/>
            <a:ext cx="8381999" cy="4366381"/>
          </a:xfrm>
          <a:prstGeom prst="rect">
            <a:avLst/>
          </a:prstGeom>
          <a:ln>
            <a:noFill/>
          </a:ln>
        </p:spPr>
        <p:txBody>
          <a:bodyPr/>
          <a:lstStyle>
            <a:lvl1pPr marL="342900" indent="-342900">
              <a:spcBef>
                <a:spcPts val="1800"/>
              </a:spcBef>
              <a:buSzPct val="135000"/>
              <a:buFontTx/>
              <a:buBlip>
                <a:blip r:embed="rId3"/>
              </a:buBlip>
              <a:defRPr sz="2200" b="0" baseline="0">
                <a:solidFill>
                  <a:srgbClr val="000000"/>
                </a:solidFill>
                <a:latin typeface="Verdana"/>
                <a:cs typeface="Verdana"/>
              </a:defRPr>
            </a:lvl1pPr>
            <a:lvl2pPr marL="594360" indent="-182880">
              <a:spcBef>
                <a:spcPts val="1000"/>
              </a:spcBef>
              <a:buClr>
                <a:schemeClr val="tx1">
                  <a:lumMod val="50000"/>
                  <a:lumOff val="50000"/>
                </a:schemeClr>
              </a:buClr>
              <a:buFont typeface="Lucida Grande"/>
              <a:buChar char="–"/>
              <a:defRPr sz="1800" baseline="0"/>
            </a:lvl2pPr>
            <a:lvl3pPr marL="822960" indent="-182880">
              <a:spcBef>
                <a:spcPts val="800"/>
              </a:spcBef>
              <a:buClr>
                <a:schemeClr val="tx1">
                  <a:lumMod val="50000"/>
                  <a:lumOff val="50000"/>
                </a:schemeClr>
              </a:buClr>
              <a:buFont typeface="Lucida Grande"/>
              <a:buChar char="–"/>
              <a:defRPr sz="1800" baseline="0"/>
            </a:lvl3pPr>
            <a:lvl4pPr marL="1051560" indent="-182880">
              <a:spcBef>
                <a:spcPts val="800"/>
              </a:spcBef>
              <a:buClr>
                <a:schemeClr val="tx1">
                  <a:lumMod val="50000"/>
                  <a:lumOff val="50000"/>
                </a:schemeClr>
              </a:buClr>
              <a:defRPr sz="1500" baseline="0"/>
            </a:lvl4pPr>
            <a:lvl5pPr marL="1234440" indent="-182880">
              <a:spcBef>
                <a:spcPts val="800"/>
              </a:spcBef>
              <a:buClr>
                <a:schemeClr val="tx1">
                  <a:lumMod val="50000"/>
                  <a:lumOff val="50000"/>
                </a:schemeClr>
              </a:buClr>
              <a:buFont typeface="Wingdings" charset="2"/>
              <a:buChar char="§"/>
              <a:defRPr sz="1400" baseline="0"/>
            </a:lvl5pPr>
            <a:lvl6pPr>
              <a:defRPr sz="1600"/>
            </a:lvl6pPr>
            <a:lvl7pPr>
              <a:defRPr sz="1600"/>
            </a:lvl7pPr>
            <a:lvl8pPr>
              <a:defRPr sz="1600"/>
            </a:lvl8pPr>
            <a:lvl9pPr>
              <a:defRPr sz="1600"/>
            </a:lvl9pPr>
          </a:lstStyle>
          <a:p>
            <a:pPr lvl="0"/>
            <a:r>
              <a:rPr lang="en-US" dirty="0"/>
              <a:t>Click to Edit Content</a:t>
            </a:r>
          </a:p>
          <a:p>
            <a:pPr lvl="1"/>
            <a:r>
              <a:rPr lang="en-US" sz="1800" dirty="0"/>
              <a:t>Second level</a:t>
            </a:r>
          </a:p>
          <a:p>
            <a:pPr lvl="2"/>
            <a:r>
              <a:rPr lang="en-US" dirty="0"/>
              <a:t>Third level</a:t>
            </a:r>
          </a:p>
          <a:p>
            <a:pPr lvl="3"/>
            <a:r>
              <a:rPr lang="en-US" dirty="0"/>
              <a:t>Fourth level</a:t>
            </a:r>
          </a:p>
          <a:p>
            <a:pPr lvl="4"/>
            <a:r>
              <a:rPr lang="en-US" dirty="0"/>
              <a:t>Fifth level</a:t>
            </a:r>
          </a:p>
          <a:p>
            <a:pPr lvl="4"/>
            <a:endParaRPr lang="en-US" dirty="0"/>
          </a:p>
          <a:p>
            <a:pPr lvl="0"/>
            <a:endParaRPr lang="en-US" dirty="0"/>
          </a:p>
        </p:txBody>
      </p:sp>
    </p:spTree>
    <p:extLst>
      <p:ext uri="{BB962C8B-B14F-4D97-AF65-F5344CB8AC3E}">
        <p14:creationId xmlns:p14="http://schemas.microsoft.com/office/powerpoint/2010/main" val="2825465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able" type="tbl">
  <p:cSld name="Title and Table">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85800" y="609600"/>
            <a:ext cx="7772400" cy="11430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3500" b="0" i="0" u="none" strike="noStrike" cap="none">
                <a:solidFill>
                  <a:schemeClr val="dk2"/>
                </a:solidFill>
                <a:latin typeface="Verdana"/>
                <a:ea typeface="Verdana"/>
                <a:cs typeface="Verdana"/>
                <a:sym typeface="Verdana"/>
              </a:defRPr>
            </a:lvl1pPr>
            <a:lvl2pPr marL="0" marR="0" lvl="1"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2pPr>
            <a:lvl3pPr marL="0" marR="0" lvl="2"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3pPr>
            <a:lvl4pPr marL="0" marR="0" lvl="3"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4pPr>
            <a:lvl5pPr marL="0" marR="0" lvl="4"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5pPr>
            <a:lvl6pPr marL="457200" marR="0" lvl="5"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6pPr>
            <a:lvl7pPr marL="914400" marR="0" lvl="6"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7pPr>
            <a:lvl8pPr marL="1371600" marR="0" lvl="7"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8pPr>
            <a:lvl9pPr marL="1828800" marR="0" lvl="8" indent="0" algn="l" rtl="0">
              <a:spcBef>
                <a:spcPts val="0"/>
              </a:spcBef>
              <a:spcAft>
                <a:spcPts val="0"/>
              </a:spcAft>
              <a:buSzPts val="1400"/>
              <a:buNone/>
              <a:defRPr sz="4200" b="0" i="0" u="none" strike="noStrike" cap="none">
                <a:solidFill>
                  <a:schemeClr val="dk2"/>
                </a:solidFill>
                <a:latin typeface="Verdana"/>
                <a:ea typeface="Verdana"/>
                <a:cs typeface="Verdana"/>
                <a:sym typeface="Verdana"/>
              </a:defRPr>
            </a:lvl9pPr>
          </a:lstStyle>
          <a:p>
            <a:endParaRPr/>
          </a:p>
        </p:txBody>
      </p:sp>
      <p:sp>
        <p:nvSpPr>
          <p:cNvPr id="81" name="Shape 81"/>
          <p:cNvSpPr txBox="1">
            <a:spLocks noGrp="1"/>
          </p:cNvSpPr>
          <p:nvPr>
            <p:ph type="sldNum" idx="12"/>
          </p:nvPr>
        </p:nvSpPr>
        <p:spPr>
          <a:xfrm>
            <a:off x="533400" y="6172200"/>
            <a:ext cx="6858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2400">
                <a:solidFill>
                  <a:schemeClr val="dk1"/>
                </a:solidFill>
                <a:latin typeface="Arial"/>
                <a:ea typeface="Arial"/>
                <a:cs typeface="Arial"/>
                <a:sym typeface="Arial"/>
              </a:defRPr>
            </a:lvl1pPr>
            <a:lvl2pPr marL="0" marR="0" lvl="1" indent="0" algn="l" rtl="0">
              <a:spcBef>
                <a:spcPts val="0"/>
              </a:spcBef>
              <a:spcAft>
                <a:spcPts val="0"/>
              </a:spcAft>
              <a:buNone/>
              <a:defRPr sz="2400">
                <a:solidFill>
                  <a:schemeClr val="dk1"/>
                </a:solidFill>
                <a:latin typeface="Arial"/>
                <a:ea typeface="Arial"/>
                <a:cs typeface="Arial"/>
                <a:sym typeface="Arial"/>
              </a:defRPr>
            </a:lvl2pPr>
            <a:lvl3pPr marL="0" marR="0" lvl="2" indent="0" algn="l" rtl="0">
              <a:spcBef>
                <a:spcPts val="0"/>
              </a:spcBef>
              <a:spcAft>
                <a:spcPts val="0"/>
              </a:spcAft>
              <a:buNone/>
              <a:defRPr sz="2400">
                <a:solidFill>
                  <a:schemeClr val="dk1"/>
                </a:solidFill>
                <a:latin typeface="Arial"/>
                <a:ea typeface="Arial"/>
                <a:cs typeface="Arial"/>
                <a:sym typeface="Arial"/>
              </a:defRPr>
            </a:lvl3pPr>
            <a:lvl4pPr marL="0" marR="0" lvl="3" indent="0" algn="l" rtl="0">
              <a:spcBef>
                <a:spcPts val="0"/>
              </a:spcBef>
              <a:spcAft>
                <a:spcPts val="0"/>
              </a:spcAft>
              <a:buNone/>
              <a:defRPr sz="2400">
                <a:solidFill>
                  <a:schemeClr val="dk1"/>
                </a:solidFill>
                <a:latin typeface="Arial"/>
                <a:ea typeface="Arial"/>
                <a:cs typeface="Arial"/>
                <a:sym typeface="Arial"/>
              </a:defRPr>
            </a:lvl4pPr>
            <a:lvl5pPr marL="0" marR="0" lvl="4" indent="0" algn="l" rtl="0">
              <a:spcBef>
                <a:spcPts val="0"/>
              </a:spcBef>
              <a:spcAft>
                <a:spcPts val="0"/>
              </a:spcAft>
              <a:buNone/>
              <a:defRPr sz="2400">
                <a:solidFill>
                  <a:schemeClr val="dk1"/>
                </a:solidFill>
                <a:latin typeface="Arial"/>
                <a:ea typeface="Arial"/>
                <a:cs typeface="Arial"/>
                <a:sym typeface="Arial"/>
              </a:defRPr>
            </a:lvl5pPr>
            <a:lvl6pPr marL="0" marR="0" lvl="5" indent="0" algn="l" rtl="0">
              <a:spcBef>
                <a:spcPts val="0"/>
              </a:spcBef>
              <a:spcAft>
                <a:spcPts val="0"/>
              </a:spcAft>
              <a:buNone/>
              <a:defRPr sz="2400">
                <a:solidFill>
                  <a:schemeClr val="dk1"/>
                </a:solidFill>
                <a:latin typeface="Arial"/>
                <a:ea typeface="Arial"/>
                <a:cs typeface="Arial"/>
                <a:sym typeface="Arial"/>
              </a:defRPr>
            </a:lvl6pPr>
            <a:lvl7pPr marL="0" marR="0" lvl="6" indent="0" algn="l" rtl="0">
              <a:spcBef>
                <a:spcPts val="0"/>
              </a:spcBef>
              <a:spcAft>
                <a:spcPts val="0"/>
              </a:spcAft>
              <a:buNone/>
              <a:defRPr sz="2400">
                <a:solidFill>
                  <a:schemeClr val="dk1"/>
                </a:solidFill>
                <a:latin typeface="Arial"/>
                <a:ea typeface="Arial"/>
                <a:cs typeface="Arial"/>
                <a:sym typeface="Arial"/>
              </a:defRPr>
            </a:lvl7pPr>
            <a:lvl8pPr marL="0" marR="0" lvl="7" indent="0" algn="l" rtl="0">
              <a:spcBef>
                <a:spcPts val="0"/>
              </a:spcBef>
              <a:spcAft>
                <a:spcPts val="0"/>
              </a:spcAft>
              <a:buNone/>
              <a:defRPr sz="2400">
                <a:solidFill>
                  <a:schemeClr val="dk1"/>
                </a:solidFill>
                <a:latin typeface="Arial"/>
                <a:ea typeface="Arial"/>
                <a:cs typeface="Arial"/>
                <a:sym typeface="Arial"/>
              </a:defRPr>
            </a:lvl8pPr>
            <a:lvl9pPr marL="0" marR="0" lvl="8" indent="0" algn="l" rtl="0">
              <a:spcBef>
                <a:spcPts val="0"/>
              </a:spcBef>
              <a:spcAft>
                <a:spcPts val="0"/>
              </a:spcAft>
              <a:buNone/>
              <a:defRPr sz="2400">
                <a:solidFill>
                  <a:schemeClr val="dk1"/>
                </a:solidFill>
                <a:latin typeface="Arial"/>
                <a:ea typeface="Arial"/>
                <a:cs typeface="Arial"/>
                <a:sym typeface="Arial"/>
              </a:defRPr>
            </a:lvl9pPr>
          </a:lstStyle>
          <a:p>
            <a:pPr defTabSz="457200" fontAlgn="base"/>
            <a:fld id="{00000000-1234-1234-1234-123412341234}" type="slidenum">
              <a:rPr lang="en">
                <a:solidFill>
                  <a:srgbClr val="404040"/>
                </a:solidFill>
              </a:rPr>
              <a:pPr defTabSz="457200" fontAlgn="base"/>
              <a:t>‹#›</a:t>
            </a:fld>
            <a:endParaRPr sz="1400">
              <a:solidFill>
                <a:srgbClr val="404040"/>
              </a:solidFill>
            </a:endParaRPr>
          </a:p>
        </p:txBody>
      </p:sp>
    </p:spTree>
    <p:extLst>
      <p:ext uri="{BB962C8B-B14F-4D97-AF65-F5344CB8AC3E}">
        <p14:creationId xmlns:p14="http://schemas.microsoft.com/office/powerpoint/2010/main" val="20055284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a:xfrm>
            <a:off x="0" y="6096000"/>
            <a:ext cx="914400" cy="228600"/>
          </a:xfrm>
          <a:prstGeom prst="rect">
            <a:avLst/>
          </a:prstGeom>
        </p:spPr>
        <p:txBody>
          <a:bodyPr/>
          <a:lstStyle>
            <a:lvl1pPr>
              <a:defRPr sz="1400"/>
            </a:lvl1pPr>
          </a:lstStyle>
          <a:p>
            <a:pPr defTabSz="457200" fontAlgn="base">
              <a:spcBef>
                <a:spcPct val="0"/>
              </a:spcBef>
              <a:spcAft>
                <a:spcPct val="0"/>
              </a:spcAft>
              <a:defRPr/>
            </a:pPr>
            <a:fld id="{11815FD5-FC7F-4BFE-B1FB-3AD1E6FFCB44}" type="slidenum">
              <a:rPr lang="en-US" smtClean="0">
                <a:solidFill>
                  <a:srgbClr val="404040"/>
                </a:solidFill>
                <a:latin typeface="Arial" charset="0"/>
                <a:ea typeface="ＭＳ Ｐゴシック" charset="0"/>
              </a:rPr>
              <a:pPr defTabSz="457200" fontAlgn="base">
                <a:spcBef>
                  <a:spcPct val="0"/>
                </a:spcBef>
                <a:spcAft>
                  <a:spcPct val="0"/>
                </a:spcAft>
                <a:defRPr/>
              </a:pPr>
              <a:t>‹#›</a:t>
            </a:fld>
            <a:endParaRPr lang="en-US" dirty="0">
              <a:solidFill>
                <a:srgbClr val="404040"/>
              </a:solidFill>
              <a:latin typeface="Arial" charset="0"/>
              <a:ea typeface="ＭＳ Ｐゴシック" charset="0"/>
            </a:endParaRPr>
          </a:p>
        </p:txBody>
      </p:sp>
    </p:spTree>
    <p:extLst>
      <p:ext uri="{BB962C8B-B14F-4D97-AF65-F5344CB8AC3E}">
        <p14:creationId xmlns:p14="http://schemas.microsoft.com/office/powerpoint/2010/main" val="13534423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Topic</a:t>
            </a:r>
          </a:p>
        </p:txBody>
      </p:sp>
      <p:sp>
        <p:nvSpPr>
          <p:cNvPr id="10" name="Text Placeholder 9"/>
          <p:cNvSpPr>
            <a:spLocks noGrp="1"/>
          </p:cNvSpPr>
          <p:nvPr>
            <p:ph type="body" sz="quarter" idx="13"/>
          </p:nvPr>
        </p:nvSpPr>
        <p:spPr>
          <a:xfrm>
            <a:off x="628650" y="1825625"/>
            <a:ext cx="7886700" cy="3943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1"/>
          <p:cNvSpPr>
            <a:spLocks noGrp="1"/>
          </p:cNvSpPr>
          <p:nvPr>
            <p:ph type="sldNum" sz="quarter" idx="14"/>
          </p:nvPr>
        </p:nvSpPr>
        <p:spPr/>
        <p:txBody>
          <a:bodyPr/>
          <a:lstStyle/>
          <a:p>
            <a:pPr defTabSz="457200" fontAlgn="base">
              <a:spcBef>
                <a:spcPct val="0"/>
              </a:spcBef>
              <a:spcAft>
                <a:spcPct val="0"/>
              </a:spcAft>
              <a:defRPr/>
            </a:pPr>
            <a:fld id="{3DD97BEB-BAEF-0344-9D5C-EC73E478698A}" type="slidenum">
              <a:rPr lang="en-US" sz="1000" smtClean="0">
                <a:solidFill>
                  <a:srgbClr val="898989"/>
                </a:solidFill>
                <a:latin typeface="Arial" charset="0"/>
                <a:ea typeface="ＭＳ Ｐゴシック" charset="0"/>
              </a:rPr>
              <a:pPr defTabSz="457200" fontAlgn="base">
                <a:spcBef>
                  <a:spcPct val="0"/>
                </a:spcBef>
                <a:spcAft>
                  <a:spcPct val="0"/>
                </a:spcAft>
                <a:defRPr/>
              </a:pPr>
              <a:t>‹#›</a:t>
            </a:fld>
            <a:endParaRPr lang="en-US" sz="1000">
              <a:solidFill>
                <a:srgbClr val="898989"/>
              </a:solidFill>
              <a:latin typeface="Arial" charset="0"/>
              <a:ea typeface="ＭＳ Ｐゴシック" charset="0"/>
            </a:endParaRPr>
          </a:p>
        </p:txBody>
      </p:sp>
      <p:sp>
        <p:nvSpPr>
          <p:cNvPr id="6" name="Text Placeholder 3"/>
          <p:cNvSpPr>
            <a:spLocks noGrp="1"/>
          </p:cNvSpPr>
          <p:nvPr>
            <p:ph type="body" sz="quarter" idx="17" hasCustomPrompt="1"/>
          </p:nvPr>
        </p:nvSpPr>
        <p:spPr>
          <a:xfrm>
            <a:off x="628650" y="1106196"/>
            <a:ext cx="7886700" cy="385325"/>
          </a:xfrm>
        </p:spPr>
        <p:txBody>
          <a:bodyPr>
            <a:normAutofit/>
          </a:bodyPr>
          <a:lstStyle>
            <a:lvl1pPr marL="0" indent="0">
              <a:buNone/>
              <a:defRPr sz="2400" b="1" i="1">
                <a:solidFill>
                  <a:schemeClr val="tx1">
                    <a:lumMod val="50000"/>
                    <a:lumOff val="50000"/>
                  </a:schemeClr>
                </a:solidFill>
              </a:defRPr>
            </a:lvl1pPr>
          </a:lstStyle>
          <a:p>
            <a:pPr lvl="0"/>
            <a:r>
              <a:rPr lang="en-US" dirty="0"/>
              <a:t>Subhead</a:t>
            </a:r>
          </a:p>
        </p:txBody>
      </p:sp>
    </p:spTree>
    <p:extLst>
      <p:ext uri="{BB962C8B-B14F-4D97-AF65-F5344CB8AC3E}">
        <p14:creationId xmlns:p14="http://schemas.microsoft.com/office/powerpoint/2010/main" val="295694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cSld name="Content Slide_BulletsTextBelowObject">
    <p:spTree>
      <p:nvGrpSpPr>
        <p:cNvPr id="1" name="Shape 144"/>
        <p:cNvGrpSpPr/>
        <p:nvPr/>
      </p:nvGrpSpPr>
      <p:grpSpPr>
        <a:xfrm>
          <a:off x="0" y="0"/>
          <a:ext cx="0" cy="0"/>
          <a:chOff x="0" y="0"/>
          <a:chExt cx="0" cy="0"/>
        </a:xfrm>
      </p:grpSpPr>
      <p:sp>
        <p:nvSpPr>
          <p:cNvPr id="145" name="Shape 145"/>
          <p:cNvSpPr txBox="1">
            <a:spLocks noGrp="1"/>
          </p:cNvSpPr>
          <p:nvPr>
            <p:ph type="ctrTitle"/>
          </p:nvPr>
        </p:nvSpPr>
        <p:spPr>
          <a:xfrm>
            <a:off x="396815" y="565421"/>
            <a:ext cx="8419381" cy="521507"/>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146" name="Shape 146"/>
          <p:cNvSpPr txBox="1">
            <a:spLocks noGrp="1"/>
          </p:cNvSpPr>
          <p:nvPr>
            <p:ph type="subTitle" idx="1"/>
          </p:nvPr>
        </p:nvSpPr>
        <p:spPr>
          <a:xfrm>
            <a:off x="396815" y="1199109"/>
            <a:ext cx="8419381" cy="42265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body" idx="2"/>
          </p:nvPr>
        </p:nvSpPr>
        <p:spPr>
          <a:xfrm>
            <a:off x="396815" y="1825625"/>
            <a:ext cx="4063973" cy="3166505"/>
          </a:xfrm>
          <a:prstGeom prst="rect">
            <a:avLst/>
          </a:prstGeom>
          <a:noFill/>
          <a:ln>
            <a:noFill/>
          </a:ln>
        </p:spPr>
        <p:txBody>
          <a:bodyPr wrap="square" lIns="91425" tIns="91425" rIns="91425" bIns="91425" anchor="t" anchorCtr="0"/>
          <a:lstStyle>
            <a:lvl1pPr marL="457200" marR="0" lvl="0" indent="-381000" algn="l" rtl="0">
              <a:lnSpc>
                <a:spcPct val="90000"/>
              </a:lnSpc>
              <a:spcBef>
                <a:spcPts val="1000"/>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800100" marR="0" lvl="1" indent="-228600" algn="l" rtl="0">
              <a:lnSpc>
                <a:spcPct val="90000"/>
              </a:lnSpc>
              <a:spcBef>
                <a:spcPts val="500"/>
              </a:spcBef>
              <a:buClr>
                <a:srgbClr val="0066A1"/>
              </a:buClr>
              <a:buSzPct val="100000"/>
              <a:buFont typeface="Noto Sans Symbols"/>
              <a:buChar char="▪"/>
              <a:defRPr sz="1800" b="0" i="0" u="none" strike="noStrike" cap="none">
                <a:solidFill>
                  <a:schemeClr val="dk1"/>
                </a:solidFill>
                <a:latin typeface="Calibri"/>
                <a:ea typeface="Calibri"/>
                <a:cs typeface="Calibri"/>
                <a:sym typeface="Calibri"/>
              </a:defRPr>
            </a:lvl2pPr>
            <a:lvl3pPr marL="1257300" marR="0" lvl="2" indent="-241300" algn="l" rtl="0">
              <a:lnSpc>
                <a:spcPct val="90000"/>
              </a:lnSpc>
              <a:spcBef>
                <a:spcPts val="500"/>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7350" marR="0" lvl="3"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4pPr>
            <a:lvl5pPr marL="2114550" marR="0" lvl="4"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body" idx="3"/>
          </p:nvPr>
        </p:nvSpPr>
        <p:spPr>
          <a:xfrm>
            <a:off x="396816" y="5078627"/>
            <a:ext cx="4063972" cy="890852"/>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0066A1"/>
              </a:buClr>
              <a:buSzPct val="100000"/>
              <a:buFont typeface="Arial"/>
              <a:buChar char="●"/>
              <a:defRPr sz="1800" b="1" i="1" u="none" strike="noStrike" cap="none">
                <a:solidFill>
                  <a:srgbClr val="0066A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Shape 149"/>
          <p:cNvSpPr txBox="1">
            <a:spLocks noGrp="1"/>
          </p:cNvSpPr>
          <p:nvPr>
            <p:ph type="body" idx="4"/>
          </p:nvPr>
        </p:nvSpPr>
        <p:spPr>
          <a:xfrm>
            <a:off x="4606505" y="1825625"/>
            <a:ext cx="4209691" cy="4143854"/>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Char char="●"/>
              <a:defRPr sz="1800" b="0" i="1"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14856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Content Slide_TwoColumnBulletsGraphic">
    <p:spTree>
      <p:nvGrpSpPr>
        <p:cNvPr id="1" name="Shape 90"/>
        <p:cNvGrpSpPr/>
        <p:nvPr/>
      </p:nvGrpSpPr>
      <p:grpSpPr>
        <a:xfrm>
          <a:off x="0" y="0"/>
          <a:ext cx="0" cy="0"/>
          <a:chOff x="0" y="0"/>
          <a:chExt cx="0" cy="0"/>
        </a:xfrm>
      </p:grpSpPr>
      <p:sp>
        <p:nvSpPr>
          <p:cNvPr id="91" name="Shape 91"/>
          <p:cNvSpPr txBox="1">
            <a:spLocks noGrp="1"/>
          </p:cNvSpPr>
          <p:nvPr>
            <p:ph type="ctrTitle"/>
          </p:nvPr>
        </p:nvSpPr>
        <p:spPr>
          <a:xfrm>
            <a:off x="396815" y="565421"/>
            <a:ext cx="8419381" cy="521507"/>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92" name="Shape 92"/>
          <p:cNvSpPr txBox="1">
            <a:spLocks noGrp="1"/>
          </p:cNvSpPr>
          <p:nvPr>
            <p:ph type="subTitle" idx="1"/>
          </p:nvPr>
        </p:nvSpPr>
        <p:spPr>
          <a:xfrm>
            <a:off x="396815" y="1199109"/>
            <a:ext cx="8419381" cy="42265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body" idx="2"/>
          </p:nvPr>
        </p:nvSpPr>
        <p:spPr>
          <a:xfrm>
            <a:off x="396816" y="1825625"/>
            <a:ext cx="4076330" cy="4143854"/>
          </a:xfrm>
          <a:prstGeom prst="rect">
            <a:avLst/>
          </a:prstGeom>
          <a:noFill/>
          <a:ln>
            <a:noFill/>
          </a:ln>
        </p:spPr>
        <p:txBody>
          <a:bodyPr wrap="square" lIns="91425" tIns="91425" rIns="91425" bIns="91425" anchor="t" anchorCtr="0"/>
          <a:lstStyle>
            <a:lvl1pPr marL="457200" marR="0" lvl="0" indent="-381000" algn="l" rtl="0">
              <a:lnSpc>
                <a:spcPct val="90000"/>
              </a:lnSpc>
              <a:spcBef>
                <a:spcPts val="1000"/>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800100" marR="0" lvl="1" indent="-228600" algn="l" rtl="0">
              <a:lnSpc>
                <a:spcPct val="90000"/>
              </a:lnSpc>
              <a:spcBef>
                <a:spcPts val="500"/>
              </a:spcBef>
              <a:buClr>
                <a:srgbClr val="0066A1"/>
              </a:buClr>
              <a:buSzPct val="100000"/>
              <a:buFont typeface="Noto Sans Symbols"/>
              <a:buChar char="▪"/>
              <a:defRPr sz="1800" b="0" i="0" u="none" strike="noStrike" cap="none">
                <a:solidFill>
                  <a:schemeClr val="dk1"/>
                </a:solidFill>
                <a:latin typeface="Calibri"/>
                <a:ea typeface="Calibri"/>
                <a:cs typeface="Calibri"/>
                <a:sym typeface="Calibri"/>
              </a:defRPr>
            </a:lvl2pPr>
            <a:lvl3pPr marL="1257300" marR="0" lvl="2" indent="-241300" algn="l" rtl="0">
              <a:lnSpc>
                <a:spcPct val="90000"/>
              </a:lnSpc>
              <a:spcBef>
                <a:spcPts val="500"/>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7350" marR="0" lvl="3"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4pPr>
            <a:lvl5pPr marL="2114550" marR="0" lvl="4"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3"/>
          </p:nvPr>
        </p:nvSpPr>
        <p:spPr>
          <a:xfrm>
            <a:off x="4621213" y="1825625"/>
            <a:ext cx="4195762" cy="4143375"/>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Char char="●"/>
              <a:defRPr sz="1800" b="0" i="1"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9390163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ontent Slide_TwoColumnBullets2Graphics">
    <p:spTree>
      <p:nvGrpSpPr>
        <p:cNvPr id="1" name="Shape 95"/>
        <p:cNvGrpSpPr/>
        <p:nvPr/>
      </p:nvGrpSpPr>
      <p:grpSpPr>
        <a:xfrm>
          <a:off x="0" y="0"/>
          <a:ext cx="0" cy="0"/>
          <a:chOff x="0" y="0"/>
          <a:chExt cx="0" cy="0"/>
        </a:xfrm>
      </p:grpSpPr>
      <p:sp>
        <p:nvSpPr>
          <p:cNvPr id="96" name="Shape 96"/>
          <p:cNvSpPr txBox="1">
            <a:spLocks noGrp="1"/>
          </p:cNvSpPr>
          <p:nvPr>
            <p:ph type="ctrTitle"/>
          </p:nvPr>
        </p:nvSpPr>
        <p:spPr>
          <a:xfrm>
            <a:off x="396815" y="565421"/>
            <a:ext cx="8419381" cy="521507"/>
          </a:xfrm>
          <a:prstGeom prst="rect">
            <a:avLst/>
          </a:prstGeom>
          <a:noFill/>
          <a:ln>
            <a:noFill/>
          </a:ln>
        </p:spPr>
        <p:txBody>
          <a:bodyPr wrap="square" lIns="91425" tIns="91425" rIns="91425" bIns="91425" anchor="t" anchorCtr="0"/>
          <a:lstStyle>
            <a:lvl1pPr marL="0" marR="0" lvl="0" indent="0" algn="l" rtl="0">
              <a:lnSpc>
                <a:spcPct val="90000"/>
              </a:lnSpc>
              <a:spcBef>
                <a:spcPts val="0"/>
              </a:spcBef>
              <a:buClr>
                <a:srgbClr val="0066A1"/>
              </a:buClr>
              <a:buSzPct val="100000"/>
              <a:buFont typeface="Calibri"/>
              <a:buNone/>
              <a:defRPr sz="3400" b="1" i="0" u="none" strike="noStrike" cap="none">
                <a:solidFill>
                  <a:srgbClr val="0066A1"/>
                </a:solidFill>
                <a:latin typeface="Calibri"/>
                <a:ea typeface="Calibri"/>
                <a:cs typeface="Calibri"/>
                <a:sym typeface="Calibri"/>
              </a:defRPr>
            </a:lvl1pPr>
            <a:lvl2pPr lvl="1" indent="0">
              <a:spcBef>
                <a:spcPts val="0"/>
              </a:spcBef>
              <a:buSzPct val="77777"/>
              <a:buNone/>
              <a:defRPr sz="1800"/>
            </a:lvl2pPr>
            <a:lvl3pPr lvl="2" indent="0">
              <a:spcBef>
                <a:spcPts val="0"/>
              </a:spcBef>
              <a:buSzPct val="77777"/>
              <a:buNone/>
              <a:defRPr sz="1800"/>
            </a:lvl3pPr>
            <a:lvl4pPr lvl="3" indent="0">
              <a:spcBef>
                <a:spcPts val="0"/>
              </a:spcBef>
              <a:buSzPct val="77777"/>
              <a:buNone/>
              <a:defRPr sz="1800"/>
            </a:lvl4pPr>
            <a:lvl5pPr lvl="4" indent="0">
              <a:spcBef>
                <a:spcPts val="0"/>
              </a:spcBef>
              <a:buSzPct val="77777"/>
              <a:buNone/>
              <a:defRPr sz="1800"/>
            </a:lvl5pPr>
            <a:lvl6pPr lvl="5" indent="0">
              <a:spcBef>
                <a:spcPts val="0"/>
              </a:spcBef>
              <a:buSzPct val="77777"/>
              <a:buNone/>
              <a:defRPr sz="1800"/>
            </a:lvl6pPr>
            <a:lvl7pPr lvl="6" indent="0">
              <a:spcBef>
                <a:spcPts val="0"/>
              </a:spcBef>
              <a:buSzPct val="77777"/>
              <a:buNone/>
              <a:defRPr sz="1800"/>
            </a:lvl7pPr>
            <a:lvl8pPr lvl="7" indent="0">
              <a:spcBef>
                <a:spcPts val="0"/>
              </a:spcBef>
              <a:buSzPct val="77777"/>
              <a:buNone/>
              <a:defRPr sz="1800"/>
            </a:lvl8pPr>
            <a:lvl9pPr lvl="8" indent="0">
              <a:spcBef>
                <a:spcPts val="0"/>
              </a:spcBef>
              <a:buSzPct val="77777"/>
              <a:buNone/>
              <a:defRPr sz="1800"/>
            </a:lvl9pPr>
          </a:lstStyle>
          <a:p>
            <a:endParaRPr/>
          </a:p>
        </p:txBody>
      </p:sp>
      <p:sp>
        <p:nvSpPr>
          <p:cNvPr id="97" name="Shape 97"/>
          <p:cNvSpPr txBox="1">
            <a:spLocks noGrp="1"/>
          </p:cNvSpPr>
          <p:nvPr>
            <p:ph type="subTitle" idx="1"/>
          </p:nvPr>
        </p:nvSpPr>
        <p:spPr>
          <a:xfrm>
            <a:off x="396815" y="1199109"/>
            <a:ext cx="8419381" cy="422657"/>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7F7F7F"/>
              </a:buClr>
              <a:buSzPct val="100000"/>
              <a:buFont typeface="Arial"/>
              <a:buNone/>
              <a:defRPr sz="2400" b="1" i="1" u="none" strike="noStrike" cap="none">
                <a:solidFill>
                  <a:srgbClr val="7F7F7F"/>
                </a:solidFill>
                <a:latin typeface="Calibri"/>
                <a:ea typeface="Calibri"/>
                <a:cs typeface="Calibri"/>
                <a:sym typeface="Calibri"/>
              </a:defRPr>
            </a:lvl1pPr>
            <a:lvl2pPr marL="457200" marR="0" lvl="1" indent="0" algn="ctr" rtl="0">
              <a:lnSpc>
                <a:spcPct val="90000"/>
              </a:lnSpc>
              <a:spcBef>
                <a:spcPts val="500"/>
              </a:spcBef>
              <a:buClr>
                <a:schemeClr val="dk1"/>
              </a:buClr>
              <a:buSzPct val="10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00000"/>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000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2"/>
          </p:nvPr>
        </p:nvSpPr>
        <p:spPr>
          <a:xfrm>
            <a:off x="396816" y="1825625"/>
            <a:ext cx="4076330" cy="4143854"/>
          </a:xfrm>
          <a:prstGeom prst="rect">
            <a:avLst/>
          </a:prstGeom>
          <a:noFill/>
          <a:ln>
            <a:noFill/>
          </a:ln>
        </p:spPr>
        <p:txBody>
          <a:bodyPr wrap="square" lIns="91425" tIns="91425" rIns="91425" bIns="91425" anchor="t" anchorCtr="0"/>
          <a:lstStyle>
            <a:lvl1pPr marL="457200" marR="0" lvl="0" indent="-381000" algn="l" rtl="0">
              <a:lnSpc>
                <a:spcPct val="90000"/>
              </a:lnSpc>
              <a:spcBef>
                <a:spcPts val="1000"/>
              </a:spcBef>
              <a:buClr>
                <a:srgbClr val="0066A1"/>
              </a:buClr>
              <a:buSzPct val="60000"/>
              <a:buFont typeface="Merriweather Sans"/>
              <a:buChar char="▶"/>
              <a:defRPr sz="2000" b="0" i="0" u="none" strike="noStrike" cap="none">
                <a:solidFill>
                  <a:schemeClr val="dk1"/>
                </a:solidFill>
                <a:latin typeface="Calibri"/>
                <a:ea typeface="Calibri"/>
                <a:cs typeface="Calibri"/>
                <a:sym typeface="Calibri"/>
              </a:defRPr>
            </a:lvl1pPr>
            <a:lvl2pPr marL="800100" marR="0" lvl="1" indent="-228600" algn="l" rtl="0">
              <a:lnSpc>
                <a:spcPct val="90000"/>
              </a:lnSpc>
              <a:spcBef>
                <a:spcPts val="500"/>
              </a:spcBef>
              <a:buClr>
                <a:srgbClr val="0066A1"/>
              </a:buClr>
              <a:buSzPct val="100000"/>
              <a:buFont typeface="Noto Sans Symbols"/>
              <a:buChar char="▪"/>
              <a:defRPr sz="1800" b="0" i="0" u="none" strike="noStrike" cap="none">
                <a:solidFill>
                  <a:schemeClr val="dk1"/>
                </a:solidFill>
                <a:latin typeface="Calibri"/>
                <a:ea typeface="Calibri"/>
                <a:cs typeface="Calibri"/>
                <a:sym typeface="Calibri"/>
              </a:defRPr>
            </a:lvl2pPr>
            <a:lvl3pPr marL="1257300" marR="0" lvl="2" indent="-241300" algn="l" rtl="0">
              <a:lnSpc>
                <a:spcPct val="90000"/>
              </a:lnSpc>
              <a:spcBef>
                <a:spcPts val="500"/>
              </a:spcBef>
              <a:buClr>
                <a:srgbClr val="0066A1"/>
              </a:buClr>
              <a:buSzPct val="100000"/>
              <a:buFont typeface="Noto Sans Symbols"/>
              <a:buChar char="▪"/>
              <a:defRPr sz="1600" b="0" i="0" u="none" strike="noStrike" cap="none">
                <a:solidFill>
                  <a:schemeClr val="dk1"/>
                </a:solidFill>
                <a:latin typeface="Calibri"/>
                <a:ea typeface="Calibri"/>
                <a:cs typeface="Calibri"/>
                <a:sym typeface="Calibri"/>
              </a:defRPr>
            </a:lvl3pPr>
            <a:lvl4pPr marL="1657350" marR="0" lvl="3"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4pPr>
            <a:lvl5pPr marL="2114550" marR="0" lvl="4" indent="-196850" algn="l" rtl="0">
              <a:lnSpc>
                <a:spcPct val="90000"/>
              </a:lnSpc>
              <a:spcBef>
                <a:spcPts val="500"/>
              </a:spcBef>
              <a:buClr>
                <a:srgbClr val="0066A1"/>
              </a:buClr>
              <a:buSzPct val="100000"/>
              <a:buFont typeface="Noto Sans Symbols"/>
              <a:buChar char="▪"/>
              <a:defRPr sz="14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3"/>
          </p:nvPr>
        </p:nvSpPr>
        <p:spPr>
          <a:xfrm>
            <a:off x="4621213" y="1825625"/>
            <a:ext cx="4195762" cy="1992613"/>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Char char="●"/>
              <a:defRPr sz="1800" b="0" i="1"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4"/>
          </p:nvPr>
        </p:nvSpPr>
        <p:spPr>
          <a:xfrm>
            <a:off x="4621213" y="3976866"/>
            <a:ext cx="4195762" cy="1992613"/>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00000"/>
              <a:buFont typeface="Arial"/>
              <a:buChar char="●"/>
              <a:defRPr sz="1800" b="0" i="1"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854213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29711973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3542996369"/>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32307652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4173110E-F7A5-4DEE-81BF-C124F59758A6}" type="datetimeFigureOut">
              <a:rPr lang="zh-TW" altLang="en-US" smtClean="0"/>
              <a:t>2026/4/27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3DD97BEB-BAEF-0344-9D5C-EC73E478698A}" type="slidenum">
              <a:rPr lang="en-US" smtClean="0"/>
              <a:pPr/>
              <a:t>‹#›</a:t>
            </a:fld>
            <a:endParaRPr lang="en-US"/>
          </a:p>
        </p:txBody>
      </p:sp>
    </p:spTree>
    <p:extLst>
      <p:ext uri="{BB962C8B-B14F-4D97-AF65-F5344CB8AC3E}">
        <p14:creationId xmlns:p14="http://schemas.microsoft.com/office/powerpoint/2010/main" val="1409314575"/>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image" Target="../media/image21.png"/><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image" Target="../media/image29.png"/><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theme" Target="../theme/theme2.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image" Target="../media/image31.png"/><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image" Target="../media/image3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73110E-F7A5-4DEE-81BF-C124F59758A6}" type="datetimeFigureOut">
              <a:rPr lang="zh-TW" altLang="en-US" smtClean="0"/>
              <a:t>2026/4/27</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D97BEB-BAEF-0344-9D5C-EC73E478698A}" type="slidenum">
              <a:rPr lang="en-US" smtClean="0"/>
              <a:pPr/>
              <a:t>‹#›</a:t>
            </a:fld>
            <a:endParaRPr lang="en-US"/>
          </a:p>
        </p:txBody>
      </p:sp>
      <p:pic>
        <p:nvPicPr>
          <p:cNvPr id="7" name="Picture 8"/>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0" y="5566717"/>
            <a:ext cx="9144000" cy="1301750"/>
          </a:xfrm>
          <a:prstGeom prst="rect">
            <a:avLst/>
          </a:prstGeom>
        </p:spPr>
      </p:pic>
      <p:pic>
        <p:nvPicPr>
          <p:cNvPr id="8" name="Picture 10"/>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0"/>
            <a:ext cx="9144000" cy="698500"/>
          </a:xfrm>
          <a:prstGeom prst="rect">
            <a:avLst/>
          </a:prstGeom>
        </p:spPr>
      </p:pic>
      <p:pic>
        <p:nvPicPr>
          <p:cNvPr id="9" name="Picture 11"/>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7484384" y="6038603"/>
            <a:ext cx="1629925" cy="829094"/>
          </a:xfrm>
          <a:prstGeom prst="rect">
            <a:avLst/>
          </a:prstGeom>
        </p:spPr>
      </p:pic>
    </p:spTree>
    <p:extLst>
      <p:ext uri="{BB962C8B-B14F-4D97-AF65-F5344CB8AC3E}">
        <p14:creationId xmlns:p14="http://schemas.microsoft.com/office/powerpoint/2010/main" val="114813370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5" r:id="rId12"/>
    <p:sldLayoutId id="2147483746" r:id="rId13"/>
    <p:sldLayoutId id="2147483686" r:id="rId14"/>
    <p:sldLayoutId id="2147483683" r:id="rId15"/>
    <p:sldLayoutId id="2147483684" r:id="rId16"/>
    <p:sldLayoutId id="2147483662" r:id="rId17"/>
    <p:sldLayoutId id="2147483675" r:id="rId18"/>
    <p:sldLayoutId id="2147483664" r:id="rId19"/>
    <p:sldLayoutId id="2147483665" r:id="rId20"/>
    <p:sldLayoutId id="2147483676" r:id="rId21"/>
    <p:sldLayoutId id="2147483677" r:id="rId22"/>
    <p:sldLayoutId id="2147483678" r:id="rId23"/>
    <p:sldLayoutId id="2147483679" r:id="rId24"/>
    <p:sldLayoutId id="2147483680" r:id="rId25"/>
    <p:sldLayoutId id="2147483682" r:id="rId26"/>
    <p:sldLayoutId id="2147483681" r:id="rId27"/>
    <p:sldLayoutId id="2147483747" r:id="rId28"/>
    <p:sldLayoutId id="2147483748" r:id="rId29"/>
    <p:sldLayoutId id="2147483750" r:id="rId30"/>
    <p:sldLayoutId id="2147483752" r:id="rId31"/>
    <p:sldLayoutId id="2147483777" r:id="rId32"/>
    <p:sldLayoutId id="2147483778" r:id="rId3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25"/>
          <a:stretch>
            <a:fillRect/>
          </a:stretch>
        </a:blipFill>
        <a:effectLst/>
      </p:bgPr>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98474" y="646654"/>
            <a:ext cx="7556313" cy="1116106"/>
          </a:xfrm>
          <a:prstGeom prst="rect">
            <a:avLst/>
          </a:prstGeom>
        </p:spPr>
        <p:txBody>
          <a:bodyPr vert="horz" lIns="91440" tIns="45720" rIns="91440" bIns="45720" rtlCol="0" anchor="t" anchorCtr="0">
            <a:noAutofit/>
          </a:bodyPr>
          <a:lstStyle/>
          <a:p>
            <a:r>
              <a:rPr lang="en-US" dirty="0"/>
              <a:t>Click to edit Master title style</a:t>
            </a:r>
            <a:endParaRPr dirty="0"/>
          </a:p>
        </p:txBody>
      </p:sp>
      <p:sp>
        <p:nvSpPr>
          <p:cNvPr id="15"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2" name="Footer Placeholder 1"/>
          <p:cNvSpPr>
            <a:spLocks noGrp="1"/>
          </p:cNvSpPr>
          <p:nvPr>
            <p:ph type="ftr" sz="quarter" idx="3"/>
          </p:nvPr>
        </p:nvSpPr>
        <p:spPr>
          <a:xfrm>
            <a:off x="1300480" y="6299200"/>
            <a:ext cx="2992120" cy="205740"/>
          </a:xfrm>
          <a:prstGeom prst="rect">
            <a:avLst/>
          </a:prstGeom>
        </p:spPr>
        <p:txBody>
          <a:bodyPr vert="horz" lIns="91440" tIns="45720" rIns="91440" bIns="45720" rtlCol="0" anchor="ctr"/>
          <a:lstStyle>
            <a:lvl1pPr algn="l">
              <a:defRPr sz="750">
                <a:solidFill>
                  <a:schemeClr val="tx1">
                    <a:tint val="75000"/>
                  </a:schemeClr>
                </a:solidFill>
                <a:latin typeface="Verdana"/>
                <a:cs typeface="Verdana"/>
              </a:defRPr>
            </a:lvl1pPr>
          </a:lstStyle>
          <a:p>
            <a:pPr defTabSz="457200" fontAlgn="base">
              <a:spcBef>
                <a:spcPct val="0"/>
              </a:spcBef>
              <a:spcAft>
                <a:spcPct val="0"/>
              </a:spcAft>
            </a:pPr>
            <a:endParaRPr lang="en-US" dirty="0">
              <a:solidFill>
                <a:srgbClr val="404040">
                  <a:tint val="75000"/>
                </a:srgbClr>
              </a:solidFill>
              <a:ea typeface="ＭＳ Ｐゴシック" charset="0"/>
            </a:endParaRPr>
          </a:p>
        </p:txBody>
      </p:sp>
      <p:grpSp>
        <p:nvGrpSpPr>
          <p:cNvPr id="21" name="Group 1"/>
          <p:cNvGrpSpPr>
            <a:grpSpLocks/>
          </p:cNvGrpSpPr>
          <p:nvPr userDrawn="1"/>
        </p:nvGrpSpPr>
        <p:grpSpPr bwMode="auto">
          <a:xfrm>
            <a:off x="611188" y="6515100"/>
            <a:ext cx="8542337" cy="352425"/>
            <a:chOff x="611096" y="6515289"/>
            <a:chExt cx="8541662" cy="351470"/>
          </a:xfrm>
        </p:grpSpPr>
        <p:sp>
          <p:nvSpPr>
            <p:cNvPr id="25" name="Rectangle 24"/>
            <p:cNvSpPr/>
            <p:nvPr/>
          </p:nvSpPr>
          <p:spPr>
            <a:xfrm flipV="1">
              <a:off x="1273031" y="6515289"/>
              <a:ext cx="7879727" cy="35147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FFFFFF"/>
                </a:solidFill>
              </a:endParaRPr>
            </a:p>
          </p:txBody>
        </p:sp>
        <p:sp>
          <p:nvSpPr>
            <p:cNvPr id="26" name="Right Triangle 25"/>
            <p:cNvSpPr/>
            <p:nvPr/>
          </p:nvSpPr>
          <p:spPr>
            <a:xfrm flipH="1">
              <a:off x="611096" y="6515289"/>
              <a:ext cx="673047" cy="351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808080"/>
                </a:solidFill>
              </a:endParaRPr>
            </a:p>
          </p:txBody>
        </p:sp>
      </p:grpSp>
      <p:grpSp>
        <p:nvGrpSpPr>
          <p:cNvPr id="27" name="Group 26"/>
          <p:cNvGrpSpPr/>
          <p:nvPr userDrawn="1"/>
        </p:nvGrpSpPr>
        <p:grpSpPr>
          <a:xfrm flipV="1">
            <a:off x="776790" y="6595941"/>
            <a:ext cx="8375969" cy="270818"/>
            <a:chOff x="1195233" y="1"/>
            <a:chExt cx="7948768" cy="270818"/>
          </a:xfrm>
          <a:solidFill>
            <a:schemeClr val="tx2"/>
          </a:solidFill>
        </p:grpSpPr>
        <p:sp>
          <p:nvSpPr>
            <p:cNvPr id="28" name="Rectangle 27"/>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FFFFFF"/>
                </a:solidFill>
              </a:endParaRPr>
            </a:p>
          </p:txBody>
        </p:sp>
        <p:sp>
          <p:nvSpPr>
            <p:cNvPr id="29" name="Right Triangle 28"/>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808080"/>
                </a:solidFill>
              </a:endParaRPr>
            </a:p>
          </p:txBody>
        </p:sp>
      </p:grpSp>
      <p:grpSp>
        <p:nvGrpSpPr>
          <p:cNvPr id="30" name="Group 29"/>
          <p:cNvGrpSpPr/>
          <p:nvPr userDrawn="1"/>
        </p:nvGrpSpPr>
        <p:grpSpPr>
          <a:xfrm flipH="1">
            <a:off x="-3749" y="1"/>
            <a:ext cx="8375969" cy="270818"/>
            <a:chOff x="1195233" y="1"/>
            <a:chExt cx="7948768" cy="270818"/>
          </a:xfrm>
          <a:solidFill>
            <a:schemeClr val="tx2"/>
          </a:solidFill>
        </p:grpSpPr>
        <p:sp>
          <p:nvSpPr>
            <p:cNvPr id="31" name="Rectangle 30"/>
            <p:cNvSpPr/>
            <p:nvPr/>
          </p:nvSpPr>
          <p:spPr>
            <a:xfrm>
              <a:off x="1666715" y="1"/>
              <a:ext cx="7477286" cy="27039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FFFFFF"/>
                </a:solidFill>
              </a:endParaRPr>
            </a:p>
          </p:txBody>
        </p:sp>
        <p:sp>
          <p:nvSpPr>
            <p:cNvPr id="32" name="Right Triangle 31"/>
            <p:cNvSpPr/>
            <p:nvPr/>
          </p:nvSpPr>
          <p:spPr>
            <a:xfrm flipH="1" flipV="1">
              <a:off x="1195233" y="1"/>
              <a:ext cx="480819" cy="270818"/>
            </a:xfrm>
            <a:prstGeom prst="rtTriangle">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fontAlgn="base">
                <a:spcBef>
                  <a:spcPct val="0"/>
                </a:spcBef>
                <a:spcAft>
                  <a:spcPct val="0"/>
                </a:spcAft>
                <a:defRPr/>
              </a:pPr>
              <a:endParaRPr lang="en-US" sz="2400" dirty="0">
                <a:solidFill>
                  <a:srgbClr val="808080"/>
                </a:solidFill>
              </a:endParaRPr>
            </a:p>
          </p:txBody>
        </p:sp>
      </p:grpSp>
      <p:pic>
        <p:nvPicPr>
          <p:cNvPr id="33" name="Picture 6"/>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bwMode="auto">
          <a:xfrm>
            <a:off x="7794267" y="6059964"/>
            <a:ext cx="1143000" cy="406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05774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Lst>
  <p:hf sldNum="0" hdr="0" ftr="0" dt="0"/>
  <p:txStyles>
    <p:title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p:titleStyle>
    <p:bodyStyle>
      <a:lvl1pPr marL="342900" indent="-342900" algn="l" rtl="0" eaLnBrk="1" fontAlgn="base" hangingPunct="1">
        <a:spcBef>
          <a:spcPts val="2000"/>
        </a:spcBef>
        <a:spcAft>
          <a:spcPct val="0"/>
        </a:spcAft>
        <a:buFontTx/>
        <a:buBlip>
          <a:blip r:embed="rId27"/>
        </a:buBlip>
        <a:defRPr sz="2200" kern="1200">
          <a:solidFill>
            <a:schemeClr val="bg2"/>
          </a:solidFill>
          <a:latin typeface="Verdana"/>
          <a:ea typeface="ＭＳ Ｐゴシック" charset="0"/>
          <a:cs typeface="ＭＳ Ｐゴシック" charset="0"/>
        </a:defRPr>
      </a:lvl1pPr>
      <a:lvl2pPr marL="625475" indent="-342900" algn="l" rtl="0" eaLnBrk="1" fontAlgn="base" hangingPunct="1">
        <a:spcBef>
          <a:spcPts val="600"/>
        </a:spcBef>
        <a:spcAft>
          <a:spcPct val="0"/>
        </a:spcAft>
        <a:buSzPct val="100000"/>
        <a:buFontTx/>
        <a:buBlip>
          <a:blip r:embed="rId28"/>
        </a:buBlip>
        <a:defRPr sz="2000" kern="1200">
          <a:solidFill>
            <a:schemeClr val="bg2"/>
          </a:solidFill>
          <a:latin typeface="Verdana"/>
          <a:ea typeface="ＭＳ Ｐゴシック" charset="0"/>
          <a:cs typeface="+mn-cs"/>
        </a:defRPr>
      </a:lvl2pPr>
      <a:lvl3pPr marL="863600" indent="-285750" algn="l" rtl="0" eaLnBrk="1" fontAlgn="base" hangingPunct="1">
        <a:spcBef>
          <a:spcPts val="600"/>
        </a:spcBef>
        <a:spcAft>
          <a:spcPct val="0"/>
        </a:spcAft>
        <a:buSzPct val="100000"/>
        <a:buFontTx/>
        <a:buBlip>
          <a:blip r:embed="rId28"/>
        </a:buBlip>
        <a:defRPr kern="1200">
          <a:solidFill>
            <a:schemeClr val="bg2"/>
          </a:solidFill>
          <a:latin typeface="Verdana"/>
          <a:ea typeface="ＭＳ Ｐゴシック" charset="0"/>
          <a:cs typeface="+mn-cs"/>
        </a:defRPr>
      </a:lvl3pPr>
      <a:lvl4pPr marL="1146175" indent="-285750" algn="l" rtl="0" eaLnBrk="1" fontAlgn="base" hangingPunct="1">
        <a:spcBef>
          <a:spcPts val="600"/>
        </a:spcBef>
        <a:spcAft>
          <a:spcPct val="0"/>
        </a:spcAft>
        <a:buSzPct val="100000"/>
        <a:buFontTx/>
        <a:buBlip>
          <a:blip r:embed="rId28"/>
        </a:buBlip>
        <a:defRPr kern="1200">
          <a:solidFill>
            <a:schemeClr val="bg2"/>
          </a:solidFill>
          <a:latin typeface="Verdana"/>
          <a:ea typeface="ＭＳ Ｐゴシック" charset="0"/>
          <a:cs typeface="+mn-cs"/>
        </a:defRPr>
      </a:lvl4pPr>
      <a:lvl5pPr marL="1428750" indent="-285750" algn="l" rtl="0" eaLnBrk="1" fontAlgn="base" hangingPunct="1">
        <a:spcBef>
          <a:spcPts val="600"/>
        </a:spcBef>
        <a:spcAft>
          <a:spcPct val="0"/>
        </a:spcAft>
        <a:buSzPct val="100000"/>
        <a:buFontTx/>
        <a:buBlip>
          <a:blip r:embed="rId28"/>
        </a:buBlip>
        <a:defRPr kern="1200">
          <a:solidFill>
            <a:schemeClr val="bg2"/>
          </a:solidFill>
          <a:latin typeface="Verdana"/>
          <a:ea typeface="ＭＳ Ｐゴシック" charset="0"/>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0.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41.jpg"/><Relationship Id="rId10" Type="http://schemas.openxmlformats.org/officeDocument/2006/relationships/image" Target="../media/image63.png"/><Relationship Id="rId4" Type="http://schemas.openxmlformats.org/officeDocument/2006/relationships/image" Target="../media/image31.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 Id="rId5" Type="http://schemas.openxmlformats.org/officeDocument/2006/relationships/image" Target="../media/image65.jpeg"/><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42.pn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8.png"/><Relationship Id="rId2" Type="http://schemas.openxmlformats.org/officeDocument/2006/relationships/notesSlide" Target="../notesSlides/notesSlide9.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41.jpg"/><Relationship Id="rId15" Type="http://schemas.openxmlformats.org/officeDocument/2006/relationships/image" Target="../media/image76.png"/><Relationship Id="rId10" Type="http://schemas.openxmlformats.org/officeDocument/2006/relationships/image" Target="../media/image71.jpeg"/><Relationship Id="rId19" Type="http://schemas.openxmlformats.org/officeDocument/2006/relationships/image" Target="../media/image80.png"/><Relationship Id="rId4" Type="http://schemas.openxmlformats.org/officeDocument/2006/relationships/image" Target="../media/image66.jpg"/><Relationship Id="rId9" Type="http://schemas.openxmlformats.org/officeDocument/2006/relationships/image" Target="../media/image70.png"/><Relationship Id="rId14" Type="http://schemas.openxmlformats.org/officeDocument/2006/relationships/image" Target="../media/image75.png"/></Relationships>
</file>

<file path=ppt/slides/_rels/slide16.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41.jpg"/><Relationship Id="rId1" Type="http://schemas.openxmlformats.org/officeDocument/2006/relationships/slideLayout" Target="../slideLayouts/slideLayout40.xml"/><Relationship Id="rId6" Type="http://schemas.microsoft.com/office/2007/relationships/hdphoto" Target="../media/hdphoto2.wdp"/><Relationship Id="rId5" Type="http://schemas.openxmlformats.org/officeDocument/2006/relationships/image" Target="../media/image85.png"/><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86.jpeg"/><Relationship Id="rId5" Type="http://schemas.openxmlformats.org/officeDocument/2006/relationships/image" Target="../media/image41.jp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87.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1.jpg"/></Relationships>
</file>

<file path=ppt/slides/_rels/slide20.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8.png"/><Relationship Id="rId7" Type="http://schemas.openxmlformats.org/officeDocument/2006/relationships/image" Target="../media/image91.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90.jpeg"/><Relationship Id="rId5" Type="http://schemas.openxmlformats.org/officeDocument/2006/relationships/image" Target="../media/image89.png"/><Relationship Id="rId10" Type="http://schemas.openxmlformats.org/officeDocument/2006/relationships/image" Target="../media/image41.jpg"/><Relationship Id="rId4" Type="http://schemas.openxmlformats.org/officeDocument/2006/relationships/image" Target="../media/image73.jpeg"/><Relationship Id="rId9" Type="http://schemas.openxmlformats.org/officeDocument/2006/relationships/image" Target="../media/image93.png"/></Relationships>
</file>

<file path=ppt/slides/_rels/slide21.xml.rels><?xml version="1.0" encoding="UTF-8" standalone="yes"?>
<Relationships xmlns="http://schemas.openxmlformats.org/package/2006/relationships"><Relationship Id="rId8" Type="http://schemas.openxmlformats.org/officeDocument/2006/relationships/hyperlink" Target="https://ieeexplore.ieee.org/Xplore"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41.jpg"/></Relationships>
</file>

<file path=ppt/slides/_rels/slide2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6.xml"/><Relationship Id="rId1" Type="http://schemas.openxmlformats.org/officeDocument/2006/relationships/slideLayout" Target="../slideLayouts/slideLayout29.xml"/><Relationship Id="rId4" Type="http://schemas.openxmlformats.org/officeDocument/2006/relationships/image" Target="../media/image95.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96.png"/></Relationships>
</file>

<file path=ppt/slides/_rels/slide2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105.png"/><Relationship Id="rId4" Type="http://schemas.openxmlformats.org/officeDocument/2006/relationships/image" Target="../media/image104.png"/></Relationships>
</file>

<file path=ppt/slides/_rels/slide3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3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1.jp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43.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41.jpg"/><Relationship Id="rId7"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124.png"/><Relationship Id="rId4" Type="http://schemas.openxmlformats.org/officeDocument/2006/relationships/image" Target="../media/image123.png"/></Relationships>
</file>

<file path=ppt/slides/_rels/slide4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1.jpg"/><Relationship Id="rId5" Type="http://schemas.openxmlformats.org/officeDocument/2006/relationships/image" Target="../media/image127.png"/><Relationship Id="rId4" Type="http://schemas.openxmlformats.org/officeDocument/2006/relationships/image" Target="../media/image126.png"/></Relationships>
</file>

<file path=ppt/slides/_rels/slide4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slideLayout" Target="../slideLayouts/slideLayout28.xml"/><Relationship Id="rId1" Type="http://schemas.openxmlformats.org/officeDocument/2006/relationships/tags" Target="../tags/tag4.xml"/><Relationship Id="rId5" Type="http://schemas.openxmlformats.org/officeDocument/2006/relationships/image" Target="../media/image130.png"/><Relationship Id="rId4" Type="http://schemas.openxmlformats.org/officeDocument/2006/relationships/image" Target="../media/image129.png"/></Relationships>
</file>

<file path=ppt/slides/_rels/slide4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8.xml"/><Relationship Id="rId1" Type="http://schemas.openxmlformats.org/officeDocument/2006/relationships/tags" Target="../tags/tag5.xml"/><Relationship Id="rId5" Type="http://schemas.openxmlformats.org/officeDocument/2006/relationships/image" Target="../media/image128.png"/><Relationship Id="rId4" Type="http://schemas.openxmlformats.org/officeDocument/2006/relationships/image" Target="../media/image132.tmp"/></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slideLayout" Target="../slideLayouts/slideLayout28.xml"/><Relationship Id="rId1" Type="http://schemas.openxmlformats.org/officeDocument/2006/relationships/tags" Target="../tags/tag6.xml"/><Relationship Id="rId5" Type="http://schemas.openxmlformats.org/officeDocument/2006/relationships/image" Target="../media/image128.png"/><Relationship Id="rId4"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1.jp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8.xml"/><Relationship Id="rId1" Type="http://schemas.openxmlformats.org/officeDocument/2006/relationships/tags" Target="../tags/tag7.xml"/><Relationship Id="rId5" Type="http://schemas.openxmlformats.org/officeDocument/2006/relationships/image" Target="../media/image128.png"/><Relationship Id="rId4" Type="http://schemas.openxmlformats.org/officeDocument/2006/relationships/image" Target="../media/image136.png"/></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8.xml"/><Relationship Id="rId1" Type="http://schemas.openxmlformats.org/officeDocument/2006/relationships/tags" Target="../tags/tag8.xml"/><Relationship Id="rId5" Type="http://schemas.openxmlformats.org/officeDocument/2006/relationships/image" Target="../media/image128.pn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5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59.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1.xml"/><Relationship Id="rId1" Type="http://schemas.openxmlformats.org/officeDocument/2006/relationships/slideLayout" Target="../slideLayouts/slideLayout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41.jpg"/></Relationships>
</file>

<file path=ppt/slides/_rels/slide6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28.xml"/><Relationship Id="rId5" Type="http://schemas.openxmlformats.org/officeDocument/2006/relationships/image" Target="../media/image149.png"/><Relationship Id="rId4" Type="http://schemas.openxmlformats.org/officeDocument/2006/relationships/image" Target="../media/image41.jpg"/></Relationships>
</file>

<file path=ppt/slides/_rels/slide6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4.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6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5.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6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6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54.png"/><Relationship Id="rId4" Type="http://schemas.openxmlformats.org/officeDocument/2006/relationships/image" Target="../media/image41.jpg"/></Relationships>
</file>

<file path=ppt/slides/_rels/slide6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6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9.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6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41.jpg"/></Relationships>
</file>

<file path=ppt/slides/_rels/slide7.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0.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31.png"/><Relationship Id="rId9" Type="http://schemas.openxmlformats.org/officeDocument/2006/relationships/image" Target="../media/image56.png"/></Relationships>
</file>

<file path=ppt/slides/_rels/slide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160.png"/><Relationship Id="rId4" Type="http://schemas.openxmlformats.org/officeDocument/2006/relationships/image" Target="../media/image41.jpg"/></Relationships>
</file>

<file path=ppt/slides/_rels/slide7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4.xml"/><Relationship Id="rId5" Type="http://schemas.openxmlformats.org/officeDocument/2006/relationships/image" Target="../media/image161.png"/><Relationship Id="rId4" Type="http://schemas.openxmlformats.org/officeDocument/2006/relationships/image" Target="../media/image41.jpg"/></Relationships>
</file>

<file path=ppt/slides/_rels/slide72.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hyperlink" Target="http://ieeexplore.ieee.org/Xplorehelp/#/ieee-xplore-training/video-tutorials" TargetMode="External"/><Relationship Id="rId7" Type="http://schemas.openxmlformats.org/officeDocument/2006/relationships/image" Target="../media/image163.jpg"/><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hyperlink" Target="mailto:service@hintoninfo.com" TargetMode="External"/><Relationship Id="rId5" Type="http://schemas.openxmlformats.org/officeDocument/2006/relationships/hyperlink" Target="http://www.ieee.org/ieeexplore" TargetMode="External"/><Relationship Id="rId4" Type="http://schemas.openxmlformats.org/officeDocument/2006/relationships/hyperlink" Target="http://www.ieee.org/go/training"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5.xml"/><Relationship Id="rId1" Type="http://schemas.openxmlformats.org/officeDocument/2006/relationships/slideLayout" Target="../slideLayouts/slideLayout28.xml"/><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tags" Target="../tags/tag2.xml"/><Relationship Id="rId6" Type="http://schemas.openxmlformats.org/officeDocument/2006/relationships/image" Target="../media/image41.jpg"/><Relationship Id="rId5" Type="http://schemas.openxmlformats.org/officeDocument/2006/relationships/image" Target="../media/image53.png"/><Relationship Id="rId4" Type="http://schemas.openxmlformats.org/officeDocument/2006/relationships/image" Target="../media/image5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41.jpg"/><Relationship Id="rId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6F4EAF1A-90A4-3F46-A741-BC72D45044B1}"/>
              </a:ext>
            </a:extLst>
          </p:cNvPr>
          <p:cNvSpPr>
            <a:spLocks noGrp="1"/>
          </p:cNvSpPr>
          <p:nvPr>
            <p:ph type="ctrTitle"/>
          </p:nvPr>
        </p:nvSpPr>
        <p:spPr>
          <a:xfrm>
            <a:off x="84171" y="3817620"/>
            <a:ext cx="8259059" cy="1798320"/>
          </a:xfrm>
        </p:spPr>
        <p:txBody>
          <a:bodyPr>
            <a:normAutofit fontScale="90000"/>
          </a:bodyPr>
          <a:lstStyle/>
          <a:p>
            <a:r>
              <a:rPr lang="en-US" sz="4200" b="1" dirty="0">
                <a:solidFill>
                  <a:srgbClr val="0B5172"/>
                </a:solidFill>
              </a:rPr>
              <a:t>IEEE </a:t>
            </a:r>
            <a:r>
              <a:rPr lang="en-US" sz="4200" b="1" dirty="0" err="1">
                <a:solidFill>
                  <a:srgbClr val="0B5172"/>
                </a:solidFill>
              </a:rPr>
              <a:t>Xplore</a:t>
            </a:r>
            <a:r>
              <a:rPr lang="en-US" sz="4200" b="1" dirty="0">
                <a:solidFill>
                  <a:srgbClr val="0B5172"/>
                </a:solidFill>
              </a:rPr>
              <a:t>® </a:t>
            </a:r>
            <a:r>
              <a:rPr lang="zh-TW" altLang="en-US" sz="4200" b="1" dirty="0">
                <a:solidFill>
                  <a:srgbClr val="0B5172"/>
                </a:solidFill>
                <a:latin typeface="微軟正黑體" panose="020B0604030504040204" pitchFamily="34" charset="-120"/>
                <a:ea typeface="微軟正黑體" panose="020B0604030504040204" pitchFamily="34" charset="-120"/>
              </a:rPr>
              <a:t>全文電子</a:t>
            </a:r>
            <a:r>
              <a:rPr lang="zh-TW" altLang="en-US" sz="4200" b="1" dirty="0" smtClean="0">
                <a:solidFill>
                  <a:srgbClr val="0B5172"/>
                </a:solidFill>
                <a:latin typeface="微軟正黑體" panose="020B0604030504040204" pitchFamily="34" charset="-120"/>
                <a:ea typeface="微軟正黑體" panose="020B0604030504040204" pitchFamily="34" charset="-120"/>
              </a:rPr>
              <a:t>資料庫</a:t>
            </a:r>
            <a:r>
              <a:rPr lang="en-US" altLang="zh-TW" sz="4200" b="1" dirty="0" smtClean="0">
                <a:latin typeface="微軟正黑體" panose="020B0604030504040204" pitchFamily="34" charset="-120"/>
                <a:ea typeface="微軟正黑體" panose="020B0604030504040204" pitchFamily="34" charset="-120"/>
              </a:rPr>
              <a:t/>
            </a:r>
            <a:br>
              <a:rPr lang="en-US" altLang="zh-TW" sz="4200" b="1" dirty="0" smtClean="0">
                <a:latin typeface="微軟正黑體" panose="020B0604030504040204" pitchFamily="34" charset="-120"/>
                <a:ea typeface="微軟正黑體" panose="020B0604030504040204" pitchFamily="34" charset="-120"/>
              </a:rPr>
            </a:br>
            <a:r>
              <a:rPr lang="zh-TW" altLang="en-US" sz="2800" b="1" dirty="0">
                <a:solidFill>
                  <a:srgbClr val="E37222"/>
                </a:solidFill>
                <a:latin typeface="微軟正黑體" panose="020B0604030504040204" pitchFamily="34" charset="-120"/>
                <a:ea typeface="微軟正黑體" panose="020B0604030504040204" pitchFamily="34" charset="-120"/>
              </a:rPr>
              <a:t>涵堂資訊</a:t>
            </a:r>
            <a:r>
              <a:rPr lang="zh-TW" altLang="en-US" sz="2800" b="1" dirty="0" smtClean="0">
                <a:solidFill>
                  <a:srgbClr val="E37222"/>
                </a:solidFill>
                <a:latin typeface="微軟正黑體" panose="020B0604030504040204" pitchFamily="34" charset="-120"/>
                <a:ea typeface="微軟正黑體" panose="020B0604030504040204" pitchFamily="34" charset="-120"/>
              </a:rPr>
              <a:t>有限公司</a:t>
            </a:r>
            <a:r>
              <a:rPr lang="en-US" altLang="zh-TW" sz="2800" b="1" dirty="0" smtClean="0">
                <a:solidFill>
                  <a:srgbClr val="E37222"/>
                </a:solidFill>
                <a:latin typeface="微軟正黑體" panose="020B0604030504040204" pitchFamily="34" charset="-120"/>
                <a:ea typeface="微軟正黑體" panose="020B0604030504040204" pitchFamily="34" charset="-120"/>
              </a:rPr>
              <a:t/>
            </a:r>
            <a:br>
              <a:rPr lang="en-US" altLang="zh-TW" sz="2800" b="1" dirty="0" smtClean="0">
                <a:solidFill>
                  <a:srgbClr val="E37222"/>
                </a:solidFill>
                <a:latin typeface="微軟正黑體" panose="020B0604030504040204" pitchFamily="34" charset="-120"/>
                <a:ea typeface="微軟正黑體" panose="020B0604030504040204" pitchFamily="34" charset="-120"/>
              </a:rPr>
            </a:br>
            <a:r>
              <a:rPr lang="zh-TW" altLang="en-US" sz="2800" b="1" dirty="0" smtClean="0">
                <a:solidFill>
                  <a:srgbClr val="E37222"/>
                </a:solidFill>
                <a:latin typeface="微軟正黑體" panose="020B0604030504040204" pitchFamily="34" charset="-120"/>
                <a:ea typeface="微軟正黑體" panose="020B0604030504040204" pitchFamily="34" charset="-120"/>
              </a:rPr>
              <a:t>                                 </a:t>
            </a:r>
            <a:r>
              <a:rPr lang="en-US" altLang="zh-TW" sz="2800" b="1" dirty="0" smtClean="0">
                <a:solidFill>
                  <a:srgbClr val="E37222"/>
                </a:solidFill>
                <a:latin typeface="微軟正黑體" panose="020B0604030504040204" pitchFamily="34" charset="-120"/>
                <a:ea typeface="微軟正黑體" panose="020B0604030504040204" pitchFamily="34" charset="-120"/>
              </a:rPr>
              <a:t/>
            </a:r>
            <a:br>
              <a:rPr lang="en-US" altLang="zh-TW" sz="2800" b="1" dirty="0" smtClean="0">
                <a:solidFill>
                  <a:srgbClr val="E37222"/>
                </a:solidFill>
                <a:latin typeface="微軟正黑體" panose="020B0604030504040204" pitchFamily="34" charset="-120"/>
                <a:ea typeface="微軟正黑體" panose="020B0604030504040204" pitchFamily="34" charset="-120"/>
              </a:rPr>
            </a:br>
            <a:r>
              <a:rPr lang="zh-TW" altLang="en-US" sz="2800" b="1" dirty="0" smtClean="0">
                <a:solidFill>
                  <a:schemeClr val="tx1"/>
                </a:solidFill>
                <a:latin typeface="微軟正黑體" panose="020B0604030504040204" pitchFamily="34" charset="-120"/>
                <a:ea typeface="微軟正黑體" panose="020B0604030504040204" pitchFamily="34" charset="-120"/>
              </a:rPr>
              <a:t> </a:t>
            </a:r>
            <a:r>
              <a:rPr lang="zh-TW" altLang="en-US" sz="3100" b="1" dirty="0" smtClean="0">
                <a:solidFill>
                  <a:schemeClr val="tx1"/>
                </a:solidFill>
                <a:latin typeface="微軟正黑體" panose="020B0604030504040204" pitchFamily="34" charset="-120"/>
                <a:ea typeface="微軟正黑體" panose="020B0604030504040204" pitchFamily="34" charset="-120"/>
              </a:rPr>
              <a:t>       </a:t>
            </a:r>
            <a:r>
              <a:rPr lang="en-US" altLang="zh-TW" sz="2800" dirty="0">
                <a:latin typeface="微軟正黑體" pitchFamily="34" charset="-120"/>
                <a:ea typeface="微軟正黑體" pitchFamily="34" charset="-120"/>
              </a:rPr>
              <a:t/>
            </a:r>
            <a:br>
              <a:rPr lang="en-US" altLang="zh-TW" sz="2800" dirty="0">
                <a:latin typeface="微軟正黑體" pitchFamily="34" charset="-120"/>
                <a:ea typeface="微軟正黑體" pitchFamily="34" charset="-120"/>
              </a:rPr>
            </a:br>
            <a:endParaRPr lang="en-US" sz="2800" b="1" dirty="0">
              <a:latin typeface="微軟正黑體" panose="020B0604030504040204" pitchFamily="34" charset="-120"/>
              <a:ea typeface="微軟正黑體" panose="020B0604030504040204" pitchFamily="34" charset="-120"/>
            </a:endParaRPr>
          </a:p>
        </p:txBody>
      </p:sp>
      <p:pic>
        <p:nvPicPr>
          <p:cNvPr id="3" name="Picture 1">
            <a:extLst>
              <a:ext uri="{FF2B5EF4-FFF2-40B4-BE49-F238E27FC236}">
                <a16:creationId xmlns:a16="http://schemas.microsoft.com/office/drawing/2014/main" xmlns=""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6637" y="5867398"/>
            <a:ext cx="1749191" cy="531248"/>
          </a:xfrm>
          <a:prstGeom prst="rect">
            <a:avLst/>
          </a:prstGeom>
        </p:spPr>
      </p:pic>
    </p:spTree>
    <p:extLst>
      <p:ext uri="{BB962C8B-B14F-4D97-AF65-F5344CB8AC3E}">
        <p14:creationId xmlns:p14="http://schemas.microsoft.com/office/powerpoint/2010/main" val="6719209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3600" b="1" dirty="0" smtClean="0">
                <a:solidFill>
                  <a:srgbClr val="0066A1"/>
                </a:solidFill>
                <a:latin typeface="Verdana" panose="020B0604030504040204" pitchFamily="34" charset="0"/>
                <a:ea typeface="Verdana" panose="020B0604030504040204" pitchFamily="34" charset="0"/>
              </a:rPr>
              <a:t>IEEE </a:t>
            </a:r>
            <a:r>
              <a:rPr lang="zh-TW" altLang="en-US" sz="3600" b="1" dirty="0" smtClean="0">
                <a:solidFill>
                  <a:srgbClr val="0066A1"/>
                </a:solidFill>
                <a:latin typeface="微軟正黑體" panose="020B0604030504040204" pitchFamily="34" charset="-120"/>
                <a:ea typeface="微軟正黑體" panose="020B0604030504040204" pitchFamily="34" charset="-120"/>
              </a:rPr>
              <a:t>期刊在最新引用排名中表現卓越</a:t>
            </a:r>
            <a:endParaRPr lang="zh-TW" altLang="en-US" sz="3600" b="1" dirty="0">
              <a:solidFill>
                <a:srgbClr val="0066A1"/>
              </a:solidFill>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sz="half" idx="1"/>
          </p:nvPr>
        </p:nvSpPr>
        <p:spPr>
          <a:xfrm>
            <a:off x="266700" y="1493520"/>
            <a:ext cx="5128260" cy="4525963"/>
          </a:xfrm>
        </p:spPr>
        <p:txBody>
          <a:bodyPr>
            <a:normAutofit/>
          </a:bodyPr>
          <a:lstStyle/>
          <a:p>
            <a:r>
              <a:rPr lang="zh-TW" altLang="en-US" sz="1600" dirty="0"/>
              <a:t>根據 </a:t>
            </a:r>
            <a:r>
              <a:rPr lang="en-US" altLang="zh-TW" sz="1600" dirty="0" err="1"/>
              <a:t>Clarivate</a:t>
            </a:r>
            <a:r>
              <a:rPr lang="en-US" altLang="zh-TW" sz="1600" dirty="0"/>
              <a:t> Analytics </a:t>
            </a:r>
            <a:r>
              <a:rPr lang="zh-TW" altLang="en-US" sz="1600" dirty="0"/>
              <a:t>發布的最新</a:t>
            </a:r>
            <a:r>
              <a:rPr lang="en-US" altLang="zh-TW" sz="1600" dirty="0"/>
              <a:t>《</a:t>
            </a:r>
            <a:r>
              <a:rPr lang="zh-TW" altLang="en-US" sz="1600" dirty="0"/>
              <a:t>期刊引用報告</a:t>
            </a:r>
            <a:r>
              <a:rPr lang="en-US" altLang="zh-TW" sz="1600" dirty="0"/>
              <a:t>》</a:t>
            </a:r>
            <a:r>
              <a:rPr lang="zh-TW" altLang="en-US" sz="1600" dirty="0"/>
              <a:t>（</a:t>
            </a:r>
            <a:r>
              <a:rPr lang="en-US" altLang="zh-TW" sz="1600" dirty="0"/>
              <a:t>JCR</a:t>
            </a:r>
            <a:r>
              <a:rPr lang="zh-TW" altLang="en-US" sz="1600" dirty="0"/>
              <a:t>）™ 以及 </a:t>
            </a:r>
            <a:r>
              <a:rPr lang="en-US" altLang="zh-TW" sz="1600" dirty="0"/>
              <a:t>Scopus </a:t>
            </a:r>
            <a:r>
              <a:rPr lang="zh-TW" altLang="en-US" sz="1600" dirty="0"/>
              <a:t>提供的 </a:t>
            </a:r>
            <a:r>
              <a:rPr lang="en-US" altLang="zh-TW" sz="1600" dirty="0" err="1"/>
              <a:t>CiteScore</a:t>
            </a:r>
            <a:r>
              <a:rPr lang="en-US" altLang="zh-TW" sz="1600" dirty="0"/>
              <a:t>™ </a:t>
            </a:r>
            <a:r>
              <a:rPr lang="zh-TW" altLang="en-US" sz="1600" dirty="0"/>
              <a:t>指標（於 </a:t>
            </a:r>
            <a:r>
              <a:rPr lang="en-US" altLang="zh-TW" sz="1600" dirty="0"/>
              <a:t>2025 </a:t>
            </a:r>
            <a:r>
              <a:rPr lang="zh-TW" altLang="en-US" sz="1600" dirty="0"/>
              <a:t>年 </a:t>
            </a:r>
            <a:r>
              <a:rPr lang="en-US" altLang="zh-TW" sz="1600" dirty="0"/>
              <a:t>6 </a:t>
            </a:r>
            <a:r>
              <a:rPr lang="zh-TW" altLang="en-US" sz="1600" dirty="0"/>
              <a:t>月發布），</a:t>
            </a:r>
            <a:r>
              <a:rPr lang="en-US" altLang="zh-TW" sz="1600" dirty="0"/>
              <a:t>IEEE </a:t>
            </a:r>
            <a:r>
              <a:rPr lang="zh-TW" altLang="en-US" sz="1600" dirty="0"/>
              <a:t>持續發表具備最高品質與影響力的學術文章</a:t>
            </a:r>
            <a:r>
              <a:rPr lang="zh-TW" altLang="en-US" sz="1600" dirty="0" smtClean="0"/>
              <a:t>。</a:t>
            </a:r>
            <a:endParaRPr lang="en-US" altLang="zh-TW" sz="1600" dirty="0" smtClean="0"/>
          </a:p>
          <a:p>
            <a:endParaRPr lang="zh-TW" altLang="en-US" sz="1600" dirty="0"/>
          </a:p>
          <a:p>
            <a:r>
              <a:rPr lang="zh-TW" altLang="en-US" sz="1600" dirty="0"/>
              <a:t>期刊影響因子（</a:t>
            </a:r>
            <a:r>
              <a:rPr lang="en-US" altLang="zh-TW" sz="1600" dirty="0"/>
              <a:t>JIF</a:t>
            </a:r>
            <a:r>
              <a:rPr lang="zh-TW" altLang="en-US" sz="1600" dirty="0"/>
              <a:t>）與 </a:t>
            </a:r>
            <a:r>
              <a:rPr lang="en-US" altLang="zh-TW" sz="1600" dirty="0" err="1"/>
              <a:t>CiteScore</a:t>
            </a:r>
            <a:r>
              <a:rPr lang="en-US" altLang="zh-TW" sz="1600" dirty="0"/>
              <a:t> </a:t>
            </a:r>
            <a:r>
              <a:rPr lang="zh-TW" altLang="en-US" sz="1600" dirty="0"/>
              <a:t>是兩項常用來評估學術期刊影響力的重要指標，能提供一種系統化且客觀的方法，用於評估全球頂尖期刊的學術表現</a:t>
            </a:r>
            <a:r>
              <a:rPr lang="zh-TW" altLang="en-US" sz="1600" dirty="0" smtClean="0"/>
              <a:t>。</a:t>
            </a:r>
            <a:endParaRPr lang="en-US" altLang="zh-TW" sz="1600" dirty="0" smtClean="0"/>
          </a:p>
          <a:p>
            <a:endParaRPr lang="zh-TW" altLang="en-US" sz="1600" dirty="0"/>
          </a:p>
          <a:p>
            <a:r>
              <a:rPr lang="zh-TW" altLang="en-US" sz="1600" dirty="0"/>
              <a:t>最新結果顯示，</a:t>
            </a:r>
            <a:r>
              <a:rPr lang="en-US" altLang="zh-TW" sz="1600" dirty="0"/>
              <a:t>IEEE </a:t>
            </a:r>
            <a:r>
              <a:rPr lang="zh-TW" altLang="en-US" sz="1600" dirty="0"/>
              <a:t>旗下期刊在各種技術領域中，不論是開放存取（</a:t>
            </a:r>
            <a:r>
              <a:rPr lang="en-US" altLang="zh-TW" sz="1600" dirty="0"/>
              <a:t>open access</a:t>
            </a:r>
            <a:r>
              <a:rPr lang="zh-TW" altLang="en-US" sz="1600" dirty="0"/>
              <a:t>）或混合型期刊（</a:t>
            </a:r>
            <a:r>
              <a:rPr lang="en-US" altLang="zh-TW" sz="1600" dirty="0"/>
              <a:t>hybrid journals</a:t>
            </a:r>
            <a:r>
              <a:rPr lang="zh-TW" altLang="en-US" sz="1600" dirty="0"/>
              <a:t>），整體表現皆維持在穩定且高水準</a:t>
            </a:r>
            <a:r>
              <a:rPr lang="zh-TW" altLang="en-US" sz="1600" dirty="0" smtClean="0"/>
              <a:t>。</a:t>
            </a:r>
            <a:endParaRPr lang="zh-TW" altLang="en-US" sz="1600" dirty="0"/>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10</a:t>
            </a:fld>
            <a:endParaRPr lang="en-US"/>
          </a:p>
        </p:txBody>
      </p:sp>
      <p:pic>
        <p:nvPicPr>
          <p:cNvPr id="6" name="Picture 8">
            <a:extLst>
              <a:ext uri="{FF2B5EF4-FFF2-40B4-BE49-F238E27FC236}">
                <a16:creationId xmlns="" xmlns:a16="http://schemas.microsoft.com/office/drawing/2014/main" id="{437D7B5C-D467-CF6A-6443-B6DD8331670E}"/>
              </a:ext>
            </a:extLst>
          </p:cNvPr>
          <p:cNvPicPr>
            <a:picLocks noChangeAspect="1"/>
          </p:cNvPicPr>
          <p:nvPr/>
        </p:nvPicPr>
        <p:blipFill>
          <a:blip r:embed="rId2"/>
          <a:srcRect l="4160"/>
          <a:stretch>
            <a:fillRect/>
          </a:stretch>
        </p:blipFill>
        <p:spPr>
          <a:xfrm>
            <a:off x="5464072" y="1493520"/>
            <a:ext cx="3504668" cy="1860109"/>
          </a:xfrm>
          <a:prstGeom prst="rect">
            <a:avLst/>
          </a:prstGeom>
        </p:spPr>
      </p:pic>
      <p:pic>
        <p:nvPicPr>
          <p:cNvPr id="7" name="Picture 1">
            <a:extLst>
              <a:ext uri="{FF2B5EF4-FFF2-40B4-BE49-F238E27FC236}">
                <a16:creationId xmlns:a16="http://schemas.microsoft.com/office/drawing/2014/main" xmlns=""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1833086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nip Single Corner Rectangle 13"/>
          <p:cNvSpPr/>
          <p:nvPr/>
        </p:nvSpPr>
        <p:spPr>
          <a:xfrm>
            <a:off x="495300" y="1697038"/>
            <a:ext cx="2501900" cy="500062"/>
          </a:xfrm>
          <a:prstGeom prst="snip1Rect">
            <a:avLst>
              <a:gd name="adj" fmla="val 40164"/>
            </a:avLst>
          </a:prstGeom>
          <a:solidFill>
            <a:srgbClr val="0066A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3" name="Rectangle 2"/>
          <p:cNvSpPr/>
          <p:nvPr/>
        </p:nvSpPr>
        <p:spPr>
          <a:xfrm>
            <a:off x="495300" y="2197101"/>
            <a:ext cx="8191500" cy="2706204"/>
          </a:xfrm>
          <a:prstGeom prst="rect">
            <a:avLst/>
          </a:prstGeom>
          <a:no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FFFFFF"/>
              </a:solidFill>
            </a:endParaRPr>
          </a:p>
        </p:txBody>
      </p:sp>
      <p:sp>
        <p:nvSpPr>
          <p:cNvPr id="23558" name="Rectangle 3"/>
          <p:cNvSpPr>
            <a:spLocks noGrp="1" noChangeArrowheads="1"/>
          </p:cNvSpPr>
          <p:nvPr>
            <p:ph idx="1"/>
          </p:nvPr>
        </p:nvSpPr>
        <p:spPr bwMode="black">
          <a:xfrm>
            <a:off x="495301" y="2416698"/>
            <a:ext cx="7780020" cy="3304857"/>
          </a:xfrm>
        </p:spPr>
        <p:txBody>
          <a:bodyPr lIns="0" tIns="0" rIns="0" bIns="0">
            <a:noAutofit/>
          </a:bodyPr>
          <a:lstStyle/>
          <a:p>
            <a:pPr marL="365760">
              <a:lnSpc>
                <a:spcPts val="2000"/>
              </a:lnSpc>
              <a:spcBef>
                <a:spcPct val="0"/>
              </a:spcBef>
              <a:buClr>
                <a:schemeClr val="accent5"/>
              </a:buClr>
              <a:buFont typeface="Wingdings" panose="05000000000000000000" pitchFamily="2" charset="2"/>
              <a:buChar char="§"/>
              <a:defRPr/>
            </a:pP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24 </a:t>
            </a:r>
            <a:r>
              <a:rPr lang="en-US" altLang="zh-TW" sz="1800" b="1" dirty="0">
                <a:solidFill>
                  <a:srgbClr val="002060"/>
                </a:solidFill>
                <a:latin typeface="Calibri" panose="020F0502020204030204" pitchFamily="34" charset="0"/>
                <a:ea typeface="ＭＳ Ｐゴシック"/>
                <a:cs typeface="Calibri" panose="020F0502020204030204" pitchFamily="34" charset="0"/>
              </a:rPr>
              <a:t>of the top </a:t>
            </a: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30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Electrical and Electronic Engineering </a:t>
            </a:r>
          </a:p>
          <a:p>
            <a:pPr marL="365760">
              <a:lnSpc>
                <a:spcPts val="2000"/>
              </a:lnSpc>
              <a:spcBef>
                <a:spcPct val="0"/>
              </a:spcBef>
              <a:buClr>
                <a:schemeClr val="accent5"/>
              </a:buClr>
              <a:buFont typeface="Wingdings" panose="05000000000000000000" pitchFamily="2" charset="2"/>
              <a:buChar char="§"/>
              <a:defRPr/>
            </a:pP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23 </a:t>
            </a:r>
            <a:r>
              <a:rPr lang="en-US" altLang="zh-TW" sz="1800" b="1" dirty="0">
                <a:solidFill>
                  <a:srgbClr val="002060"/>
                </a:solidFill>
                <a:latin typeface="Calibri" panose="020F0502020204030204" pitchFamily="34" charset="0"/>
                <a:ea typeface="ＭＳ Ｐゴシック"/>
                <a:cs typeface="Calibri" panose="020F0502020204030204" pitchFamily="34" charset="0"/>
              </a:rPr>
              <a:t>of the top </a:t>
            </a: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30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Telecommunications</a:t>
            </a:r>
          </a:p>
          <a:p>
            <a:pPr marL="365760">
              <a:lnSpc>
                <a:spcPts val="2000"/>
              </a:lnSpc>
              <a:spcBef>
                <a:spcPct val="0"/>
              </a:spcBef>
              <a:buClr>
                <a:schemeClr val="accent5"/>
              </a:buClr>
              <a:buFont typeface="Wingdings" panose="05000000000000000000" pitchFamily="2" charset="2"/>
              <a:buChar char="§"/>
              <a:defRPr/>
            </a:pPr>
            <a:r>
              <a:rPr lang="en-US" altLang="zh-TW" sz="1800" b="1" dirty="0">
                <a:solidFill>
                  <a:srgbClr val="002060"/>
                </a:solidFill>
                <a:latin typeface="Calibri" panose="020F0502020204030204" pitchFamily="34" charset="0"/>
                <a:ea typeface="ＭＳ Ｐゴシック"/>
                <a:cs typeface="Calibri" panose="020F0502020204030204" pitchFamily="34" charset="0"/>
              </a:rPr>
              <a:t>9</a:t>
            </a: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 </a:t>
            </a:r>
            <a:r>
              <a:rPr lang="en-US" altLang="zh-TW" sz="1800" b="1" dirty="0">
                <a:solidFill>
                  <a:srgbClr val="002060"/>
                </a:solidFill>
                <a:latin typeface="Calibri" panose="020F0502020204030204" pitchFamily="34" charset="0"/>
                <a:ea typeface="ＭＳ Ｐゴシック"/>
                <a:cs typeface="Calibri" panose="020F0502020204030204" pitchFamily="34" charset="0"/>
              </a:rPr>
              <a:t>of the top </a:t>
            </a: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20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Computer Science, Artificial Intelligence</a:t>
            </a:r>
          </a:p>
          <a:p>
            <a:pPr marL="365760">
              <a:lnSpc>
                <a:spcPts val="2000"/>
              </a:lnSpc>
              <a:spcBef>
                <a:spcPct val="0"/>
              </a:spcBef>
              <a:buClr>
                <a:schemeClr val="accent5"/>
              </a:buClr>
              <a:buFont typeface="Wingdings" panose="05000000000000000000" pitchFamily="2" charset="2"/>
              <a:buChar char="§"/>
              <a:defRPr/>
            </a:pPr>
            <a:r>
              <a:rPr lang="en-US" altLang="zh-TW" sz="1800" b="1" dirty="0">
                <a:solidFill>
                  <a:srgbClr val="002060"/>
                </a:solidFill>
                <a:latin typeface="Calibri" panose="020F0502020204030204" pitchFamily="34" charset="0"/>
                <a:ea typeface="ＭＳ Ｐゴシック"/>
                <a:cs typeface="Calibri" panose="020F0502020204030204" pitchFamily="34" charset="0"/>
              </a:rPr>
              <a:t>5 of the top 10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Computer Science, Information Systems</a:t>
            </a:r>
          </a:p>
          <a:p>
            <a:pPr marL="365760">
              <a:lnSpc>
                <a:spcPts val="2000"/>
              </a:lnSpc>
              <a:spcBef>
                <a:spcPct val="0"/>
              </a:spcBef>
              <a:buClr>
                <a:schemeClr val="accent5"/>
              </a:buClr>
              <a:buFont typeface="Wingdings" panose="05000000000000000000" pitchFamily="2" charset="2"/>
              <a:buChar char="§"/>
              <a:defRPr/>
            </a:pPr>
            <a:r>
              <a:rPr lang="en-US" altLang="zh-TW" sz="1800" b="1" dirty="0">
                <a:solidFill>
                  <a:srgbClr val="002060"/>
                </a:solidFill>
                <a:latin typeface="Calibri" panose="020F0502020204030204" pitchFamily="34" charset="0"/>
                <a:ea typeface="ＭＳ Ｐゴシック"/>
                <a:cs typeface="Calibri" panose="020F0502020204030204" pitchFamily="34" charset="0"/>
              </a:rPr>
              <a:t>3</a:t>
            </a: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 </a:t>
            </a:r>
            <a:r>
              <a:rPr lang="en-US" altLang="zh-TW" sz="1800" b="1" dirty="0">
                <a:solidFill>
                  <a:srgbClr val="002060"/>
                </a:solidFill>
                <a:latin typeface="Calibri" panose="020F0502020204030204" pitchFamily="34" charset="0"/>
                <a:ea typeface="ＭＳ Ｐゴシック"/>
                <a:cs typeface="Calibri" panose="020F0502020204030204" pitchFamily="34" charset="0"/>
              </a:rPr>
              <a:t>of the top 5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Imaging Science</a:t>
            </a:r>
          </a:p>
          <a:p>
            <a:pPr marL="365760">
              <a:lnSpc>
                <a:spcPts val="2000"/>
              </a:lnSpc>
              <a:spcBef>
                <a:spcPct val="0"/>
              </a:spcBef>
              <a:buClr>
                <a:schemeClr val="accent5"/>
              </a:buClr>
              <a:buFont typeface="Wingdings" panose="05000000000000000000" pitchFamily="2" charset="2"/>
              <a:buChar char="§"/>
              <a:defRPr/>
            </a:pP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3 of the top 5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Automation and Control </a:t>
            </a:r>
            <a:r>
              <a:rPr lang="en-US" altLang="zh-TW" sz="1800" b="1" dirty="0" smtClean="0">
                <a:solidFill>
                  <a:schemeClr val="accent5"/>
                </a:solidFill>
                <a:latin typeface="Calibri" panose="020F0502020204030204" pitchFamily="34" charset="0"/>
                <a:ea typeface="ＭＳ Ｐゴシック"/>
                <a:cs typeface="Calibri" panose="020F0502020204030204" pitchFamily="34" charset="0"/>
              </a:rPr>
              <a:t>Systems</a:t>
            </a:r>
          </a:p>
          <a:p>
            <a:pPr marL="365760">
              <a:lnSpc>
                <a:spcPts val="2000"/>
              </a:lnSpc>
              <a:spcBef>
                <a:spcPct val="0"/>
              </a:spcBef>
              <a:buClr>
                <a:schemeClr val="accent5"/>
              </a:buClr>
              <a:buFont typeface="Wingdings" panose="05000000000000000000" pitchFamily="2" charset="2"/>
              <a:buChar char="§"/>
              <a:defRPr/>
            </a:pPr>
            <a:r>
              <a:rPr lang="en-US" altLang="zh-TW" sz="1800" b="1" dirty="0" smtClean="0">
                <a:solidFill>
                  <a:srgbClr val="002060"/>
                </a:solidFill>
                <a:latin typeface="Calibri" panose="020F0502020204030204" pitchFamily="34" charset="0"/>
                <a:ea typeface="ＭＳ Ｐゴシック"/>
                <a:cs typeface="Calibri" panose="020F0502020204030204" pitchFamily="34" charset="0"/>
              </a:rPr>
              <a:t>3 </a:t>
            </a:r>
            <a:r>
              <a:rPr lang="en-US" altLang="zh-TW" sz="1800" b="1" dirty="0">
                <a:solidFill>
                  <a:srgbClr val="002060"/>
                </a:solidFill>
                <a:latin typeface="Calibri" panose="020F0502020204030204" pitchFamily="34" charset="0"/>
                <a:ea typeface="ＭＳ Ｐゴシック"/>
                <a:cs typeface="Calibri" panose="020F0502020204030204" pitchFamily="34" charset="0"/>
              </a:rPr>
              <a:t>of the top 5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Computer Science, Cybernetics</a:t>
            </a:r>
          </a:p>
          <a:p>
            <a:pPr marL="365760">
              <a:lnSpc>
                <a:spcPts val="2000"/>
              </a:lnSpc>
              <a:spcBef>
                <a:spcPct val="0"/>
              </a:spcBef>
              <a:buClr>
                <a:schemeClr val="accent5"/>
              </a:buClr>
              <a:buFont typeface="Wingdings" panose="05000000000000000000" pitchFamily="2" charset="2"/>
              <a:buChar char="§"/>
              <a:defRPr/>
            </a:pPr>
            <a:r>
              <a:rPr lang="en-US" altLang="zh-TW" sz="1800" b="1" dirty="0">
                <a:solidFill>
                  <a:srgbClr val="002060"/>
                </a:solidFill>
                <a:latin typeface="Calibri" panose="020F0502020204030204" pitchFamily="34" charset="0"/>
                <a:ea typeface="ＭＳ Ｐゴシック"/>
                <a:cs typeface="Calibri" panose="020F0502020204030204" pitchFamily="34" charset="0"/>
              </a:rPr>
              <a:t>3 of the top 5 </a:t>
            </a:r>
            <a:r>
              <a:rPr lang="en-US" altLang="zh-TW" sz="1800" b="1" dirty="0">
                <a:solidFill>
                  <a:schemeClr val="accent5"/>
                </a:solidFill>
                <a:latin typeface="Calibri" panose="020F0502020204030204" pitchFamily="34" charset="0"/>
                <a:ea typeface="ＭＳ Ｐゴシック"/>
                <a:cs typeface="Calibri" panose="020F0502020204030204" pitchFamily="34" charset="0"/>
              </a:rPr>
              <a:t>journals in Computer Science, Hardware &amp; Architecture</a:t>
            </a:r>
          </a:p>
          <a:p>
            <a:pPr marL="0" indent="0">
              <a:lnSpc>
                <a:spcPts val="3000"/>
              </a:lnSpc>
              <a:spcBef>
                <a:spcPct val="0"/>
              </a:spcBef>
              <a:buNone/>
              <a:defRPr/>
            </a:pPr>
            <a:r>
              <a:rPr lang="zh-TW" altLang="en-US" sz="1600" dirty="0" smtClean="0">
                <a:solidFill>
                  <a:schemeClr val="tx1">
                    <a:lumMod val="75000"/>
                  </a:schemeClr>
                </a:solidFill>
                <a:ea typeface="ＭＳ Ｐゴシック"/>
                <a:cs typeface="ＭＳ Ｐゴシック"/>
              </a:rPr>
              <a:t>        </a:t>
            </a:r>
            <a:r>
              <a:rPr lang="en-US" altLang="zh-TW" sz="1600" dirty="0" smtClean="0">
                <a:solidFill>
                  <a:schemeClr val="tx1">
                    <a:lumMod val="75000"/>
                  </a:schemeClr>
                </a:solidFill>
                <a:ea typeface="ＭＳ Ｐゴシック"/>
                <a:cs typeface="ＭＳ Ｐゴシック"/>
              </a:rPr>
              <a:t>IEEE </a:t>
            </a:r>
            <a:r>
              <a:rPr lang="zh-TW" altLang="en-US" sz="1600" dirty="0">
                <a:solidFill>
                  <a:schemeClr val="tx1">
                    <a:lumMod val="75000"/>
                  </a:schemeClr>
                </a:solidFill>
                <a:ea typeface="ＭＳ Ｐゴシック"/>
                <a:cs typeface="ＭＳ Ｐゴシック"/>
              </a:rPr>
              <a:t>期刊在自動化與控制、成像、資訊系統、電信等多個類別中</a:t>
            </a:r>
            <a:r>
              <a:rPr lang="zh-TW" altLang="en-US" sz="1600" dirty="0" smtClean="0">
                <a:solidFill>
                  <a:schemeClr val="tx1">
                    <a:lumMod val="75000"/>
                  </a:schemeClr>
                </a:solidFill>
                <a:ea typeface="ＭＳ Ｐゴシック"/>
                <a:cs typeface="ＭＳ Ｐゴシック"/>
              </a:rPr>
              <a:t>，排名</a:t>
            </a:r>
            <a:r>
              <a:rPr lang="zh-TW" altLang="en-US" sz="1600" dirty="0">
                <a:solidFill>
                  <a:schemeClr val="tx1">
                    <a:lumMod val="75000"/>
                  </a:schemeClr>
                </a:solidFill>
                <a:ea typeface="ＭＳ Ｐゴシック"/>
                <a:cs typeface="ＭＳ Ｐゴシック"/>
              </a:rPr>
              <a:t>第一！</a:t>
            </a:r>
            <a:endParaRPr lang="en-US" altLang="en-US" sz="1600" dirty="0">
              <a:solidFill>
                <a:schemeClr val="tx1">
                  <a:lumMod val="75000"/>
                </a:schemeClr>
              </a:solidFill>
              <a:ea typeface="ＭＳ Ｐゴシック"/>
              <a:cs typeface="ＭＳ Ｐゴシック"/>
            </a:endParaRPr>
          </a:p>
        </p:txBody>
      </p:sp>
      <p:sp>
        <p:nvSpPr>
          <p:cNvPr id="30728" name="Rectangle 3"/>
          <p:cNvSpPr>
            <a:spLocks noChangeArrowheads="1"/>
          </p:cNvSpPr>
          <p:nvPr/>
        </p:nvSpPr>
        <p:spPr bwMode="auto">
          <a:xfrm>
            <a:off x="698500" y="1671638"/>
            <a:ext cx="2081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ts val="3000"/>
              </a:lnSpc>
              <a:spcBef>
                <a:spcPct val="0"/>
              </a:spcBef>
              <a:buFont typeface="Wingdings" pitchFamily="2" charset="2"/>
              <a:buNone/>
            </a:pPr>
            <a:r>
              <a:rPr lang="en-US" altLang="en-US" sz="1700" b="1" dirty="0">
                <a:solidFill>
                  <a:srgbClr val="FFFFFF"/>
                </a:solidFill>
              </a:rPr>
              <a:t>IEEE publishes:</a:t>
            </a:r>
          </a:p>
        </p:txBody>
      </p:sp>
      <p:sp>
        <p:nvSpPr>
          <p:cNvPr id="30730" name="Rectangle 12"/>
          <p:cNvSpPr>
            <a:spLocks noChangeArrowheads="1"/>
          </p:cNvSpPr>
          <p:nvPr/>
        </p:nvSpPr>
        <p:spPr bwMode="auto">
          <a:xfrm>
            <a:off x="445769" y="4938460"/>
            <a:ext cx="7675685"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spcBef>
                <a:spcPct val="50000"/>
              </a:spcBef>
              <a:buClr>
                <a:srgbClr val="808080"/>
              </a:buClr>
              <a:buSzPct val="80000"/>
              <a:buNone/>
            </a:pPr>
            <a:r>
              <a:rPr lang="fr-FR" altLang="en-US" sz="1000" dirty="0">
                <a:solidFill>
                  <a:srgbClr val="737373"/>
                </a:solidFill>
              </a:rPr>
              <a:t>Source: Journal Citation Reports (Clarivate Analytics, </a:t>
            </a:r>
            <a:r>
              <a:rPr lang="fr-FR" altLang="en-US" sz="1000" dirty="0" smtClean="0">
                <a:solidFill>
                  <a:srgbClr val="737373"/>
                </a:solidFill>
              </a:rPr>
              <a:t>202</a:t>
            </a:r>
            <a:r>
              <a:rPr lang="en-US" altLang="zh-TW" sz="1000" dirty="0">
                <a:solidFill>
                  <a:srgbClr val="737373"/>
                </a:solidFill>
              </a:rPr>
              <a:t>5</a:t>
            </a:r>
            <a:r>
              <a:rPr lang="fr-FR" altLang="en-US" sz="1000" dirty="0" smtClean="0">
                <a:solidFill>
                  <a:srgbClr val="737373"/>
                </a:solidFill>
              </a:rPr>
              <a:t>)</a:t>
            </a:r>
            <a:endParaRPr lang="fr-FR" altLang="en-US" sz="1000" dirty="0">
              <a:solidFill>
                <a:srgbClr val="737373"/>
              </a:solidFill>
            </a:endParaRPr>
          </a:p>
          <a:p>
            <a:pPr eaLnBrk="1" hangingPunct="1">
              <a:spcBef>
                <a:spcPct val="50000"/>
              </a:spcBef>
              <a:buClr>
                <a:srgbClr val="808080"/>
              </a:buClr>
              <a:buSzPct val="80000"/>
              <a:buNone/>
            </a:pPr>
            <a:r>
              <a:rPr lang="zh-TW" altLang="en-US" sz="1000" dirty="0" smtClean="0">
                <a:solidFill>
                  <a:srgbClr val="737373"/>
                </a:solidFill>
                <a:latin typeface="微軟正黑體" panose="020B0604030504040204" pitchFamily="34" charset="-120"/>
                <a:ea typeface="微軟正黑體" panose="020B0604030504040204" pitchFamily="34" charset="-120"/>
              </a:rPr>
              <a:t>每年期刊</a:t>
            </a:r>
            <a:r>
              <a:rPr lang="zh-TW" altLang="en-US" sz="1000" dirty="0">
                <a:solidFill>
                  <a:srgbClr val="737373"/>
                </a:solidFill>
                <a:latin typeface="微軟正黑體" panose="020B0604030504040204" pitchFamily="34" charset="-120"/>
                <a:ea typeface="微軟正黑體" panose="020B0604030504040204" pitchFamily="34" charset="-120"/>
              </a:rPr>
              <a:t>引用報告（</a:t>
            </a:r>
            <a:r>
              <a:rPr lang="fr-FR" altLang="en-US" sz="1000" dirty="0">
                <a:solidFill>
                  <a:srgbClr val="737373"/>
                </a:solidFill>
                <a:latin typeface="微軟正黑體" panose="020B0604030504040204" pitchFamily="34" charset="-120"/>
                <a:ea typeface="微軟正黑體" panose="020B0604030504040204" pitchFamily="34" charset="-120"/>
              </a:rPr>
              <a:t>JCR）</a:t>
            </a:r>
            <a:r>
              <a:rPr lang="zh-TW" altLang="en-US" sz="1000" dirty="0">
                <a:solidFill>
                  <a:srgbClr val="737373"/>
                </a:solidFill>
                <a:latin typeface="微軟正黑體" panose="020B0604030504040204" pitchFamily="34" charset="-120"/>
                <a:ea typeface="微軟正黑體" panose="020B0604030504040204" pitchFamily="34" charset="-120"/>
              </a:rPr>
              <a:t>檢視學術研究期刊的影響力和影響。</a:t>
            </a:r>
            <a:r>
              <a:rPr lang="fr-FR" altLang="en-US" sz="1000" dirty="0">
                <a:solidFill>
                  <a:srgbClr val="737373"/>
                </a:solidFill>
                <a:latin typeface="微軟正黑體" panose="020B0604030504040204" pitchFamily="34" charset="-120"/>
                <a:ea typeface="微軟正黑體" panose="020B0604030504040204" pitchFamily="34" charset="-120"/>
              </a:rPr>
              <a:t>JCR</a:t>
            </a:r>
            <a:r>
              <a:rPr lang="zh-TW" altLang="en-US" sz="1000" dirty="0">
                <a:solidFill>
                  <a:srgbClr val="737373"/>
                </a:solidFill>
                <a:latin typeface="微軟正黑體" panose="020B0604030504040204" pitchFamily="34" charset="-120"/>
                <a:ea typeface="微軟正黑體" panose="020B0604030504040204" pitchFamily="34" charset="-120"/>
              </a:rPr>
              <a:t>展示了引用和被引用期刊之間的關係，提供了一種系統性、客觀的方法來評估全球領先期刊</a:t>
            </a:r>
          </a:p>
        </p:txBody>
      </p:sp>
      <p:sp>
        <p:nvSpPr>
          <p:cNvPr id="10" name="矩形 9"/>
          <p:cNvSpPr/>
          <p:nvPr/>
        </p:nvSpPr>
        <p:spPr>
          <a:xfrm>
            <a:off x="741363" y="489349"/>
            <a:ext cx="7912100" cy="1251625"/>
          </a:xfrm>
          <a:prstGeom prst="rect">
            <a:avLst/>
          </a:prstGeom>
        </p:spPr>
        <p:txBody>
          <a:bodyPr wrap="square">
            <a:spAutoFit/>
          </a:bodyPr>
          <a:lstStyle/>
          <a:p>
            <a:pPr>
              <a:buClr>
                <a:schemeClr val="bg2"/>
              </a:buClr>
              <a:buSzPct val="80000"/>
            </a:pPr>
            <a:r>
              <a:rPr lang="en-US" altLang="zh-TW" sz="3200" b="1" dirty="0" smtClean="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smtClean="0">
                <a:solidFill>
                  <a:srgbClr val="0066A1"/>
                </a:solidFill>
                <a:latin typeface="Verdana" panose="020B0604030504040204" pitchFamily="34" charset="0"/>
                <a:ea typeface="微軟正黑體" pitchFamily="34" charset="-120"/>
                <a:cs typeface="Verdana" panose="020B0604030504040204" pitchFamily="34" charset="0"/>
              </a:rPr>
              <a:t>高品質文獻</a:t>
            </a:r>
            <a:r>
              <a:rPr lang="zh-TW" altLang="en-US" sz="3200" b="1" dirty="0">
                <a:solidFill>
                  <a:srgbClr val="0066A1"/>
                </a:solidFill>
                <a:latin typeface="Verdana" panose="020B0604030504040204" pitchFamily="34" charset="0"/>
                <a:ea typeface="微軟正黑體" pitchFamily="34" charset="-120"/>
                <a:cs typeface="Verdana" panose="020B0604030504040204" pitchFamily="34" charset="0"/>
              </a:rPr>
              <a:t>產生</a:t>
            </a:r>
            <a:r>
              <a:rPr lang="zh-TW" altLang="en-US" sz="3200" b="1" dirty="0" smtClean="0">
                <a:solidFill>
                  <a:srgbClr val="0066A1"/>
                </a:solidFill>
                <a:latin typeface="Verdana" panose="020B0604030504040204" pitchFamily="34" charset="0"/>
                <a:ea typeface="微軟正黑體" pitchFamily="34" charset="-120"/>
                <a:cs typeface="Verdana" panose="020B0604030504040204" pitchFamily="34" charset="0"/>
              </a:rPr>
              <a:t>影響力</a:t>
            </a:r>
            <a:endParaRPr lang="en-US" altLang="en-US" sz="3200" b="1" dirty="0" smtClean="0">
              <a:solidFill>
                <a:srgbClr val="0066A1"/>
              </a:solidFill>
              <a:latin typeface="Verdana" panose="020B0604030504040204" pitchFamily="34" charset="0"/>
              <a:ea typeface="Verdana" panose="020B0604030504040204" pitchFamily="34" charset="0"/>
              <a:cs typeface="Verdana" panose="020B0604030504040204" pitchFamily="34" charset="0"/>
            </a:endParaRPr>
          </a:p>
          <a:p>
            <a:pPr>
              <a:lnSpc>
                <a:spcPts val="2600"/>
              </a:lnSpc>
              <a:buClr>
                <a:schemeClr val="bg2"/>
              </a:buClr>
              <a:buSzPct val="80000"/>
            </a:pPr>
            <a:r>
              <a:rPr lang="en-US" altLang="zh-TW" b="1" dirty="0" smtClean="0"/>
              <a:t>Refer to: </a:t>
            </a:r>
            <a:r>
              <a:rPr lang="en-US" altLang="zh-TW" b="1" dirty="0"/>
              <a:t>Journal Citation Reports™ (</a:t>
            </a:r>
            <a:r>
              <a:rPr lang="en-US" altLang="zh-TW" b="1" dirty="0" smtClean="0"/>
              <a:t>JCR®) from </a:t>
            </a:r>
            <a:r>
              <a:rPr lang="en-US" altLang="en-US" b="1" dirty="0" err="1"/>
              <a:t>Clarivate</a:t>
            </a:r>
            <a:r>
              <a:rPr lang="en-US" altLang="en-US" b="1" dirty="0"/>
              <a:t> Analytics and </a:t>
            </a:r>
            <a:r>
              <a:rPr lang="en-US" altLang="en-US" b="1" dirty="0" err="1"/>
              <a:t>CiteScore</a:t>
            </a:r>
            <a:r>
              <a:rPr lang="en-US" altLang="en-US" b="1" dirty="0"/>
              <a:t>™</a:t>
            </a:r>
          </a:p>
        </p:txBody>
      </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54872"/>
            <a:ext cx="1749191" cy="531248"/>
          </a:xfrm>
          <a:prstGeom prst="rect">
            <a:avLst/>
          </a:prstGeom>
        </p:spPr>
      </p:pic>
      <p:pic>
        <p:nvPicPr>
          <p:cNvPr id="9" name="Picture 17">
            <a:extLst>
              <a:ext uri="{FF2B5EF4-FFF2-40B4-BE49-F238E27FC236}">
                <a16:creationId xmlns="" xmlns:a16="http://schemas.microsoft.com/office/drawing/2014/main" id="{6B04C979-50BA-D0E2-BCB4-7622D8C2BDF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40000"/>
                    </a14:imgEffect>
                  </a14:imgLayer>
                </a14:imgProps>
              </a:ext>
            </a:extLst>
          </a:blip>
          <a:stretch>
            <a:fillRect/>
          </a:stretch>
        </p:blipFill>
        <p:spPr>
          <a:xfrm>
            <a:off x="8221741" y="1740974"/>
            <a:ext cx="863444" cy="1176415"/>
          </a:xfrm>
          <a:prstGeom prst="rect">
            <a:avLst/>
          </a:prstGeom>
          <a:ln>
            <a:solidFill>
              <a:srgbClr val="005582"/>
            </a:solidFill>
          </a:ln>
          <a:effectLst>
            <a:outerShdw blurRad="50800" dist="38100" dir="2700000" algn="tl" rotWithShape="0">
              <a:schemeClr val="accent5">
                <a:lumMod val="60000"/>
                <a:lumOff val="40000"/>
                <a:alpha val="40000"/>
              </a:schemeClr>
            </a:outerShdw>
          </a:effectLst>
        </p:spPr>
      </p:pic>
      <p:pic>
        <p:nvPicPr>
          <p:cNvPr id="12" name="Picture 10">
            <a:extLst>
              <a:ext uri="{FF2B5EF4-FFF2-40B4-BE49-F238E27FC236}">
                <a16:creationId xmlns="" xmlns:a16="http://schemas.microsoft.com/office/drawing/2014/main" id="{E1B9DB2D-A355-018F-EE21-3C1080B3D500}"/>
              </a:ext>
            </a:extLst>
          </p:cNvPr>
          <p:cNvPicPr>
            <a:picLocks noChangeAspect="1"/>
          </p:cNvPicPr>
          <p:nvPr/>
        </p:nvPicPr>
        <p:blipFill>
          <a:blip r:embed="rId8"/>
          <a:stretch>
            <a:fillRect/>
          </a:stretch>
        </p:blipFill>
        <p:spPr>
          <a:xfrm>
            <a:off x="7472146" y="1573041"/>
            <a:ext cx="803175" cy="1111593"/>
          </a:xfrm>
          <a:prstGeom prst="rect">
            <a:avLst/>
          </a:prstGeom>
          <a:ln>
            <a:solidFill>
              <a:schemeClr val="tx1"/>
            </a:solidFill>
          </a:ln>
          <a:effectLst>
            <a:outerShdw blurRad="50800" dist="50800" dir="5400000" algn="ctr" rotWithShape="0">
              <a:schemeClr val="tx1">
                <a:lumMod val="50000"/>
                <a:lumOff val="50000"/>
                <a:alpha val="94000"/>
              </a:schemeClr>
            </a:outerShdw>
          </a:effectLst>
        </p:spPr>
      </p:pic>
      <p:pic>
        <p:nvPicPr>
          <p:cNvPr id="13" name="Picture 16">
            <a:extLst>
              <a:ext uri="{FF2B5EF4-FFF2-40B4-BE49-F238E27FC236}">
                <a16:creationId xmlns="" xmlns:a16="http://schemas.microsoft.com/office/drawing/2014/main" id="{CB41A370-11EB-3AD8-BC16-547FB9486BC6}"/>
              </a:ext>
            </a:extLst>
          </p:cNvPr>
          <p:cNvPicPr>
            <a:picLocks noChangeAspect="1"/>
          </p:cNvPicPr>
          <p:nvPr/>
        </p:nvPicPr>
        <p:blipFill>
          <a:blip r:embed="rId9"/>
          <a:stretch>
            <a:fillRect/>
          </a:stretch>
        </p:blipFill>
        <p:spPr>
          <a:xfrm>
            <a:off x="7289203" y="2287566"/>
            <a:ext cx="828051" cy="1119923"/>
          </a:xfrm>
          <a:prstGeom prst="rect">
            <a:avLst/>
          </a:prstGeom>
          <a:ln>
            <a:solidFill>
              <a:schemeClr val="tx1"/>
            </a:solidFill>
          </a:ln>
          <a:effectLst>
            <a:outerShdw blurRad="50800" dist="50800" dir="5400000" algn="ctr" rotWithShape="0">
              <a:schemeClr val="tx1">
                <a:lumMod val="50000"/>
                <a:lumOff val="50000"/>
                <a:alpha val="94000"/>
              </a:schemeClr>
            </a:outerShdw>
          </a:effectLst>
        </p:spPr>
      </p:pic>
      <p:pic>
        <p:nvPicPr>
          <p:cNvPr id="15" name="Picture 18">
            <a:extLst>
              <a:ext uri="{FF2B5EF4-FFF2-40B4-BE49-F238E27FC236}">
                <a16:creationId xmlns="" xmlns:a16="http://schemas.microsoft.com/office/drawing/2014/main" id="{584CB1DE-717A-75B1-056C-6CDB6D1D47DB}"/>
              </a:ext>
            </a:extLst>
          </p:cNvPr>
          <p:cNvPicPr>
            <a:picLocks noChangeAspect="1"/>
          </p:cNvPicPr>
          <p:nvPr/>
        </p:nvPicPr>
        <p:blipFill>
          <a:blip r:embed="rId10"/>
          <a:stretch>
            <a:fillRect/>
          </a:stretch>
        </p:blipFill>
        <p:spPr>
          <a:xfrm>
            <a:off x="7980094" y="2502865"/>
            <a:ext cx="906402" cy="1228939"/>
          </a:xfrm>
          <a:prstGeom prst="rect">
            <a:avLst/>
          </a:prstGeom>
          <a:ln>
            <a:solidFill>
              <a:schemeClr val="tx1"/>
            </a:solidFill>
          </a:ln>
          <a:effectLst>
            <a:outerShdw blurRad="50800" dist="50800" dir="5400000" algn="ctr" rotWithShape="0">
              <a:schemeClr val="tx1">
                <a:lumMod val="50000"/>
                <a:lumOff val="50000"/>
                <a:alpha val="94000"/>
              </a:schemeClr>
            </a:outerShdw>
          </a:effectLst>
        </p:spPr>
      </p:pic>
      <p:pic>
        <p:nvPicPr>
          <p:cNvPr id="16" name="Picture 12">
            <a:extLst>
              <a:ext uri="{FF2B5EF4-FFF2-40B4-BE49-F238E27FC236}">
                <a16:creationId xmlns="" xmlns:a16="http://schemas.microsoft.com/office/drawing/2014/main" id="{7C6034CB-E1CA-9577-0878-B6B9F9EBFCA6}"/>
              </a:ext>
            </a:extLst>
          </p:cNvPr>
          <p:cNvPicPr>
            <a:picLocks noChangeAspect="1"/>
          </p:cNvPicPr>
          <p:nvPr/>
        </p:nvPicPr>
        <p:blipFill>
          <a:blip r:embed="rId11"/>
          <a:stretch>
            <a:fillRect/>
          </a:stretch>
        </p:blipFill>
        <p:spPr>
          <a:xfrm>
            <a:off x="7609142" y="3053832"/>
            <a:ext cx="906402" cy="1246711"/>
          </a:xfrm>
          <a:prstGeom prst="rect">
            <a:avLst/>
          </a:prstGeom>
          <a:ln>
            <a:solidFill>
              <a:schemeClr val="tx1"/>
            </a:solidFill>
          </a:ln>
          <a:effectLst>
            <a:outerShdw blurRad="50800" dist="50800" dir="5400000" algn="ctr" rotWithShape="0">
              <a:schemeClr val="tx1">
                <a:lumMod val="50000"/>
                <a:lumOff val="50000"/>
                <a:alpha val="94000"/>
              </a:schemeClr>
            </a:outerShdw>
          </a:effectLst>
        </p:spPr>
      </p:pic>
    </p:spTree>
    <p:extLst>
      <p:ext uri="{BB962C8B-B14F-4D97-AF65-F5344CB8AC3E}">
        <p14:creationId xmlns:p14="http://schemas.microsoft.com/office/powerpoint/2010/main" val="3080795794"/>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Box 5"/>
          <p:cNvSpPr txBox="1">
            <a:spLocks noChangeArrowheads="1"/>
          </p:cNvSpPr>
          <p:nvPr/>
        </p:nvSpPr>
        <p:spPr bwMode="auto">
          <a:xfrm>
            <a:off x="534839" y="1334708"/>
            <a:ext cx="8678172"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2000"/>
              </a:spcBef>
              <a:buBlip>
                <a:blip r:embed="rId2"/>
              </a:buBlip>
              <a:defRPr sz="2200">
                <a:solidFill>
                  <a:schemeClr val="bg2"/>
                </a:solidFill>
                <a:latin typeface="Verdana" panose="020B0604030504040204" pitchFamily="34" charset="0"/>
                <a:ea typeface="MS PGothic" panose="020B0600070205080204" pitchFamily="34" charset="-128"/>
              </a:defRPr>
            </a:lvl1pPr>
            <a:lvl2pPr marL="742950" indent="-285750">
              <a:spcBef>
                <a:spcPts val="600"/>
              </a:spcBef>
              <a:buSzPct val="100000"/>
              <a:buBlip>
                <a:blip r:embed="rId3"/>
              </a:buBlip>
              <a:defRPr sz="2000">
                <a:solidFill>
                  <a:schemeClr val="bg2"/>
                </a:solidFill>
                <a:latin typeface="Verdana" panose="020B0604030504040204" pitchFamily="34" charset="0"/>
                <a:ea typeface="MS PGothic" panose="020B0600070205080204" pitchFamily="34" charset="-128"/>
              </a:defRPr>
            </a:lvl2pPr>
            <a:lvl3pPr marL="1143000" indent="-228600">
              <a:spcBef>
                <a:spcPts val="600"/>
              </a:spcBef>
              <a:buSzPct val="100000"/>
              <a:buBlip>
                <a:blip r:embed="rId3"/>
              </a:buBlip>
              <a:defRPr>
                <a:solidFill>
                  <a:schemeClr val="bg2"/>
                </a:solidFill>
                <a:latin typeface="Verdana" panose="020B0604030504040204" pitchFamily="34" charset="0"/>
                <a:ea typeface="MS PGothic" panose="020B0600070205080204" pitchFamily="34" charset="-128"/>
              </a:defRPr>
            </a:lvl3pPr>
            <a:lvl4pPr marL="1600200" indent="-228600">
              <a:spcBef>
                <a:spcPts val="600"/>
              </a:spcBef>
              <a:buSzPct val="100000"/>
              <a:buBlip>
                <a:blip r:embed="rId3"/>
              </a:buBlip>
              <a:defRPr>
                <a:solidFill>
                  <a:schemeClr val="bg2"/>
                </a:solidFill>
                <a:latin typeface="Verdana" panose="020B0604030504040204" pitchFamily="34" charset="0"/>
                <a:ea typeface="MS PGothic" panose="020B0600070205080204" pitchFamily="34" charset="-128"/>
              </a:defRPr>
            </a:lvl4pPr>
            <a:lvl5pPr marL="2057400" indent="-228600">
              <a:spcBef>
                <a:spcPts val="600"/>
              </a:spcBef>
              <a:buSzPct val="100000"/>
              <a:buBlip>
                <a:blip r:embed="rId3"/>
              </a:buBlip>
              <a:defRPr>
                <a:solidFill>
                  <a:schemeClr val="bg2"/>
                </a:solidFill>
                <a:latin typeface="Verdana" panose="020B0604030504040204" pitchFamily="34" charset="0"/>
                <a:ea typeface="MS PGothic" panose="020B0600070205080204"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anose="020B0604030504040204" pitchFamily="34" charset="0"/>
                <a:ea typeface="MS PGothic" panose="020B0600070205080204"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anose="020B0604030504040204" pitchFamily="34" charset="0"/>
                <a:ea typeface="MS PGothic" panose="020B0600070205080204"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anose="020B0604030504040204" pitchFamily="34" charset="0"/>
                <a:ea typeface="MS PGothic" panose="020B0600070205080204"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anose="020B0604030504040204" pitchFamily="34" charset="0"/>
                <a:ea typeface="MS PGothic" panose="020B0600070205080204" pitchFamily="34" charset="-128"/>
              </a:defRPr>
            </a:lvl9pPr>
          </a:lstStyle>
          <a:p>
            <a:pPr>
              <a:spcBef>
                <a:spcPct val="0"/>
              </a:spcBef>
              <a:buNone/>
            </a:pPr>
            <a:r>
              <a:rPr lang="en-US" altLang="en-US" sz="2000" b="1" baseline="30000" dirty="0">
                <a:solidFill>
                  <a:schemeClr val="tx1"/>
                </a:solidFill>
              </a:rPr>
              <a:t>Number of U.S. Patent References from Top 50 Companies to Top 20 Publishers</a:t>
            </a:r>
          </a:p>
        </p:txBody>
      </p:sp>
      <p:sp>
        <p:nvSpPr>
          <p:cNvPr id="6" name="矩形 5"/>
          <p:cNvSpPr/>
          <p:nvPr/>
        </p:nvSpPr>
        <p:spPr>
          <a:xfrm>
            <a:off x="682625" y="479653"/>
            <a:ext cx="5354351"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TW" sz="3200" b="1" i="0" u="none" strike="noStrike" kern="0" cap="none" spc="0" normalizeH="0" baseline="0" noProof="0" dirty="0">
                <a:ln>
                  <a:noFill/>
                </a:ln>
                <a:solidFill>
                  <a:srgbClr val="0066A1"/>
                </a:solidFill>
                <a:effectLst/>
                <a:uLnTx/>
                <a:uFillTx/>
                <a:latin typeface="Verdana" panose="020B0604030504040204" pitchFamily="34" charset="0"/>
                <a:ea typeface="Verdana" panose="020B0604030504040204" pitchFamily="34" charset="0"/>
                <a:cs typeface="Verdana" panose="020B0604030504040204" pitchFamily="34" charset="0"/>
              </a:rPr>
              <a:t>IEEE</a:t>
            </a:r>
            <a:r>
              <a:rPr kumimoji="0" lang="zh-TW" altLang="en-US" sz="3200" b="1" i="0" u="none" strike="noStrike" kern="0" cap="none" spc="0" normalizeH="0" baseline="0" noProof="0" dirty="0" smtClean="0">
                <a:ln>
                  <a:noFill/>
                </a:ln>
                <a:solidFill>
                  <a:srgbClr val="0066A1"/>
                </a:solidFill>
                <a:effectLst/>
                <a:uLnTx/>
                <a:uFillTx/>
                <a:latin typeface="Verdana" panose="020B0604030504040204" pitchFamily="34" charset="0"/>
                <a:ea typeface="微軟正黑體" pitchFamily="34" charset="-120"/>
                <a:cs typeface="Verdana" panose="020B0604030504040204" pitchFamily="34" charset="0"/>
              </a:rPr>
              <a:t>文獻推動專利技術發展</a:t>
            </a:r>
            <a:endParaRPr kumimoji="0" lang="zh-TW" altLang="en-US" sz="3200" b="0" i="0" u="none" strike="noStrike" kern="0" cap="none" spc="0" normalizeH="0" baseline="0" noProof="0" dirty="0">
              <a:ln>
                <a:noFill/>
              </a:ln>
              <a:solidFill>
                <a:sysClr val="windowText" lastClr="000000"/>
              </a:solidFill>
              <a:effectLst/>
              <a:uLnTx/>
              <a:uFillTx/>
              <a:latin typeface="Verdana" panose="020B0604030504040204" pitchFamily="34" charset="0"/>
              <a:cs typeface="Verdana" panose="020B0604030504040204" pitchFamily="34" charset="0"/>
            </a:endParaRPr>
          </a:p>
        </p:txBody>
      </p:sp>
      <p:sp>
        <p:nvSpPr>
          <p:cNvPr id="10" name="Text Placeholder 3">
            <a:extLst>
              <a:ext uri="{FF2B5EF4-FFF2-40B4-BE49-F238E27FC236}">
                <a16:creationId xmlns:a16="http://schemas.microsoft.com/office/drawing/2014/main" xmlns="" id="{7787554C-F255-7249-9321-EA63FC88810B}"/>
              </a:ext>
            </a:extLst>
          </p:cNvPr>
          <p:cNvSpPr txBox="1">
            <a:spLocks/>
          </p:cNvSpPr>
          <p:nvPr/>
        </p:nvSpPr>
        <p:spPr bwMode="auto">
          <a:xfrm>
            <a:off x="5725876" y="2780973"/>
            <a:ext cx="1606777" cy="50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8580" tIns="34290" rIns="68580" bIns="34290" numCol="1" anchor="t" anchorCtr="0" compatLnSpc="1">
            <a:prstTxWarp prst="textNoShape">
              <a:avLst/>
            </a:prstTxWarp>
            <a:noAutofit/>
          </a:bodyPr>
          <a:lstStyle>
            <a:lvl1pPr marL="171450" indent="-171450" algn="l" rtl="0" eaLnBrk="1" fontAlgn="base" hangingPunct="1">
              <a:lnSpc>
                <a:spcPct val="90000"/>
              </a:lnSpc>
              <a:spcBef>
                <a:spcPts val="750"/>
              </a:spcBef>
              <a:spcAft>
                <a:spcPct val="0"/>
              </a:spcAft>
              <a:buClr>
                <a:srgbClr val="0066A1"/>
              </a:buClr>
              <a:buFont typeface="LucidaGrande" charset="0"/>
              <a:buChar char="▸"/>
              <a:defRPr sz="165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Clr>
                <a:srgbClr val="0066A1"/>
              </a:buClr>
              <a:buFont typeface="LucidaGrande" charset="0"/>
              <a:buChar char="-"/>
              <a:defRPr sz="135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Clr>
                <a:srgbClr val="0066A1"/>
              </a:buClr>
              <a:buFont typeface="Arial" charset="0"/>
              <a:buChar char="•"/>
              <a:defRPr sz="135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Clr>
                <a:srgbClr val="0066A1"/>
              </a:buClr>
              <a:buFont typeface="Wingdings" charset="2"/>
              <a:buChar char="§"/>
              <a:defRPr sz="1350"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Clr>
                <a:srgbClr val="0066A1"/>
              </a:buClr>
              <a:buFont typeface="Courier New" charset="0"/>
              <a:buChar char="o"/>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a:spcBef>
                <a:spcPts val="563"/>
              </a:spcBef>
              <a:buNone/>
            </a:pPr>
            <a:r>
              <a:rPr lang="en-US" sz="1500" b="1" dirty="0">
                <a:solidFill>
                  <a:prstClr val="white"/>
                </a:solidFill>
                <a:latin typeface="Calibri"/>
              </a:rPr>
              <a:t>IEEE is cited 3X more than any other publisher!</a:t>
            </a:r>
            <a:endParaRPr lang="en-US" sz="1500" dirty="0">
              <a:solidFill>
                <a:prstClr val="white"/>
              </a:solidFill>
              <a:latin typeface="Calibri"/>
            </a:endParaRPr>
          </a:p>
        </p:txBody>
      </p:sp>
      <p:sp>
        <p:nvSpPr>
          <p:cNvPr id="12" name="Text Box 4"/>
          <p:cNvSpPr txBox="1">
            <a:spLocks noChangeArrowheads="1"/>
          </p:cNvSpPr>
          <p:nvPr/>
        </p:nvSpPr>
        <p:spPr bwMode="white">
          <a:xfrm>
            <a:off x="1281695" y="5667327"/>
            <a:ext cx="6395652" cy="4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2000"/>
              </a:spcBef>
              <a:buBlip>
                <a:blip r:embed="rId2"/>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3"/>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3"/>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3"/>
              </a:buBlip>
              <a:defRPr>
                <a:solidFill>
                  <a:schemeClr val="bg2"/>
                </a:solidFill>
                <a:latin typeface="Verdana" pitchFamily="34" charset="0"/>
                <a:ea typeface="ＭＳ Ｐゴシック" pitchFamily="34" charset="-128"/>
              </a:defRPr>
            </a:lvl9pPr>
          </a:lstStyle>
          <a:p>
            <a:pPr algn="ctr" eaLnBrk="1" hangingPunct="1">
              <a:lnSpc>
                <a:spcPct val="80000"/>
              </a:lnSpc>
              <a:spcBef>
                <a:spcPct val="50000"/>
              </a:spcBef>
              <a:buClr>
                <a:srgbClr val="808080"/>
              </a:buClr>
              <a:buSzPct val="80000"/>
              <a:buFont typeface="Wingdings" pitchFamily="2" charset="2"/>
              <a:buNone/>
            </a:pPr>
            <a:r>
              <a:rPr lang="en-US" altLang="en-US" sz="1400" kern="1200" dirty="0">
                <a:solidFill>
                  <a:prstClr val="black"/>
                </a:solidFill>
                <a:latin typeface="Calibri"/>
                <a:ea typeface="+mn-ea"/>
                <a:cs typeface="+mn-cs"/>
              </a:rPr>
              <a:t>More information available at: www.ieee.org/patentcitations</a:t>
            </a:r>
          </a:p>
          <a:p>
            <a:pPr algn="ctr" eaLnBrk="1" hangingPunct="1">
              <a:lnSpc>
                <a:spcPct val="80000"/>
              </a:lnSpc>
              <a:spcBef>
                <a:spcPct val="50000"/>
              </a:spcBef>
              <a:buClr>
                <a:srgbClr val="808080"/>
              </a:buClr>
              <a:buSzPct val="80000"/>
              <a:buFont typeface="Wingdings" pitchFamily="2" charset="2"/>
              <a:buNone/>
            </a:pPr>
            <a:endParaRPr lang="en-US" altLang="en-US" sz="900" dirty="0">
              <a:solidFill>
                <a:srgbClr val="404040"/>
              </a:solidFill>
              <a:latin typeface="Arial" charset="0"/>
            </a:endParaRPr>
          </a:p>
        </p:txBody>
      </p:sp>
      <p:pic>
        <p:nvPicPr>
          <p:cNvPr id="13"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4" name="Rectangle 3"/>
          <p:cNvSpPr/>
          <p:nvPr/>
        </p:nvSpPr>
        <p:spPr>
          <a:xfrm>
            <a:off x="5145873" y="4687418"/>
            <a:ext cx="2646878" cy="231154"/>
          </a:xfrm>
          <a:prstGeom prst="rect">
            <a:avLst/>
          </a:prstGeom>
        </p:spPr>
        <p:txBody>
          <a:bodyPr wrap="none">
            <a:spAutoFit/>
          </a:bodyPr>
          <a:lstStyle/>
          <a:p>
            <a:pPr algn="ctr">
              <a:lnSpc>
                <a:spcPct val="80000"/>
              </a:lnSpc>
              <a:spcBef>
                <a:spcPct val="50000"/>
              </a:spcBef>
              <a:buClr>
                <a:srgbClr val="808080"/>
              </a:buClr>
              <a:buSzPct val="80000"/>
            </a:pPr>
            <a:r>
              <a:rPr lang="en-US" altLang="zh-TW" sz="1100" dirty="0">
                <a:solidFill>
                  <a:schemeClr val="tx2">
                    <a:lumMod val="50000"/>
                  </a:schemeClr>
                </a:solidFill>
              </a:rPr>
              <a:t>Source: 1790 Analytics LLC, Copyright 2025</a:t>
            </a:r>
          </a:p>
        </p:txBody>
      </p:sp>
      <p:sp>
        <p:nvSpPr>
          <p:cNvPr id="3" name="矩形 2"/>
          <p:cNvSpPr/>
          <p:nvPr/>
        </p:nvSpPr>
        <p:spPr>
          <a:xfrm>
            <a:off x="379653" y="1720840"/>
            <a:ext cx="4572000" cy="3108543"/>
          </a:xfrm>
          <a:prstGeom prst="rect">
            <a:avLst/>
          </a:prstGeom>
        </p:spPr>
        <p:txBody>
          <a:bodyPr>
            <a:spAutoFit/>
          </a:bodyPr>
          <a:lstStyle/>
          <a:p>
            <a:pPr marL="214313" indent="-214313" defTabSz="685800">
              <a:buFont typeface="Arial" panose="020B0604020202020204" pitchFamily="34" charset="0"/>
              <a:buChar char="•"/>
            </a:pPr>
            <a:r>
              <a:rPr lang="en-US" altLang="zh-TW" sz="1400" dirty="0">
                <a:solidFill>
                  <a:prstClr val="black"/>
                </a:solidFill>
                <a:latin typeface="微軟正黑體" panose="020B0604030504040204" pitchFamily="34" charset="-120"/>
                <a:ea typeface="微軟正黑體" panose="020B0604030504040204" pitchFamily="34" charset="-120"/>
              </a:rPr>
              <a:t>IEEE </a:t>
            </a:r>
            <a:r>
              <a:rPr lang="zh-TW" altLang="en-US" sz="1400" dirty="0">
                <a:solidFill>
                  <a:prstClr val="black"/>
                </a:solidFill>
                <a:latin typeface="微軟正黑體" panose="020B0604030504040204" pitchFamily="34" charset="-120"/>
                <a:ea typeface="微軟正黑體" panose="020B0604030504040204" pitchFamily="34" charset="-120"/>
              </a:rPr>
              <a:t>期刊與會議論文集所獲得的引用次數，是其他任何出版社的 </a:t>
            </a:r>
            <a:r>
              <a:rPr lang="en-US" altLang="zh-TW" sz="1400" dirty="0">
                <a:solidFill>
                  <a:prstClr val="black"/>
                </a:solidFill>
                <a:latin typeface="微軟正黑體" panose="020B0604030504040204" pitchFamily="34" charset="-120"/>
                <a:ea typeface="微軟正黑體" panose="020B0604030504040204" pitchFamily="34" charset="-120"/>
              </a:rPr>
              <a:t>2.5 </a:t>
            </a:r>
            <a:r>
              <a:rPr lang="zh-TW" altLang="en-US" sz="1400" dirty="0">
                <a:solidFill>
                  <a:prstClr val="black"/>
                </a:solidFill>
                <a:latin typeface="微軟正黑體" panose="020B0604030504040204" pitchFamily="34" charset="-120"/>
                <a:ea typeface="微軟正黑體" panose="020B0604030504040204" pitchFamily="34" charset="-120"/>
              </a:rPr>
              <a:t>倍</a:t>
            </a:r>
            <a:r>
              <a:rPr lang="zh-TW" altLang="en-US" sz="1400" dirty="0" smtClean="0">
                <a:solidFill>
                  <a:prstClr val="black"/>
                </a:solidFill>
                <a:latin typeface="微軟正黑體" panose="020B0604030504040204" pitchFamily="34" charset="-120"/>
                <a:ea typeface="微軟正黑體" panose="020B0604030504040204" pitchFamily="34" charset="-120"/>
              </a:rPr>
              <a:t>。</a:t>
            </a:r>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defTabSz="685800"/>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marL="214313" indent="-214313" defTabSz="685800">
              <a:buFont typeface="Arial" panose="020B0604020202020204" pitchFamily="34" charset="0"/>
              <a:buChar char="•"/>
            </a:pPr>
            <a:r>
              <a:rPr lang="zh-TW" altLang="en-US" sz="1400" dirty="0" smtClean="0">
                <a:solidFill>
                  <a:prstClr val="black"/>
                </a:solidFill>
                <a:latin typeface="微軟正黑體" panose="020B0604030504040204" pitchFamily="34" charset="-120"/>
                <a:ea typeface="微軟正黑體" panose="020B0604030504040204" pitchFamily="34" charset="-120"/>
              </a:rPr>
              <a:t>自 </a:t>
            </a:r>
            <a:r>
              <a:rPr lang="en-US" altLang="zh-TW" sz="1400" dirty="0">
                <a:solidFill>
                  <a:prstClr val="black"/>
                </a:solidFill>
                <a:latin typeface="微軟正黑體" panose="020B0604030504040204" pitchFamily="34" charset="-120"/>
                <a:ea typeface="微軟正黑體" panose="020B0604030504040204" pitchFamily="34" charset="-120"/>
              </a:rPr>
              <a:t>1997 </a:t>
            </a:r>
            <a:r>
              <a:rPr lang="zh-TW" altLang="en-US" sz="1400" dirty="0">
                <a:solidFill>
                  <a:prstClr val="black"/>
                </a:solidFill>
                <a:latin typeface="微軟正黑體" panose="020B0604030504040204" pitchFamily="34" charset="-120"/>
                <a:ea typeface="微軟正黑體" panose="020B0604030504040204" pitchFamily="34" charset="-120"/>
              </a:rPr>
              <a:t>年以來，專利對 </a:t>
            </a:r>
            <a:r>
              <a:rPr lang="en-US" altLang="zh-TW" sz="1400" dirty="0">
                <a:solidFill>
                  <a:prstClr val="black"/>
                </a:solidFill>
                <a:latin typeface="微軟正黑體" panose="020B0604030504040204" pitchFamily="34" charset="-120"/>
                <a:ea typeface="微軟正黑體" panose="020B0604030504040204" pitchFamily="34" charset="-120"/>
              </a:rPr>
              <a:t>IEEE </a:t>
            </a:r>
            <a:r>
              <a:rPr lang="zh-TW" altLang="en-US" sz="1400" dirty="0">
                <a:solidFill>
                  <a:prstClr val="black"/>
                </a:solidFill>
                <a:latin typeface="微軟正黑體" panose="020B0604030504040204" pitchFamily="34" charset="-120"/>
                <a:ea typeface="微軟正黑體" panose="020B0604030504040204" pitchFamily="34" charset="-120"/>
              </a:rPr>
              <a:t>文獻的引用增加了 超過 </a:t>
            </a:r>
            <a:r>
              <a:rPr lang="en-US" altLang="zh-TW" sz="1400" dirty="0">
                <a:solidFill>
                  <a:prstClr val="black"/>
                </a:solidFill>
                <a:latin typeface="微軟正黑體" panose="020B0604030504040204" pitchFamily="34" charset="-120"/>
                <a:ea typeface="微軟正黑體" panose="020B0604030504040204" pitchFamily="34" charset="-120"/>
              </a:rPr>
              <a:t>890%</a:t>
            </a:r>
            <a:r>
              <a:rPr lang="zh-TW" altLang="en-US" sz="1400" dirty="0" smtClean="0">
                <a:solidFill>
                  <a:prstClr val="black"/>
                </a:solidFill>
                <a:latin typeface="微軟正黑體" panose="020B0604030504040204" pitchFamily="34" charset="-120"/>
                <a:ea typeface="微軟正黑體" panose="020B0604030504040204" pitchFamily="34" charset="-120"/>
              </a:rPr>
              <a:t>。</a:t>
            </a:r>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defTabSz="685800"/>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marL="214313" indent="-214313" defTabSz="685800">
              <a:buFont typeface="Arial" panose="020B0604020202020204" pitchFamily="34" charset="0"/>
              <a:buChar char="•"/>
            </a:pPr>
            <a:r>
              <a:rPr lang="zh-TW" altLang="en-US" sz="1400" dirty="0" smtClean="0">
                <a:solidFill>
                  <a:prstClr val="black"/>
                </a:solidFill>
                <a:latin typeface="微軟正黑體" panose="020B0604030504040204" pitchFamily="34" charset="-120"/>
                <a:ea typeface="微軟正黑體" panose="020B0604030504040204" pitchFamily="34" charset="-120"/>
              </a:rPr>
              <a:t>在</a:t>
            </a:r>
            <a:r>
              <a:rPr lang="zh-TW" altLang="en-US" sz="1400" dirty="0">
                <a:solidFill>
                  <a:prstClr val="black"/>
                </a:solidFill>
                <a:latin typeface="微軟正黑體" panose="020B0604030504040204" pitchFamily="34" charset="-120"/>
                <a:ea typeface="微軟正黑體" panose="020B0604030504040204" pitchFamily="34" charset="-120"/>
              </a:rPr>
              <a:t>人工智慧、自動駕駛與物聯網相關專利領域中，</a:t>
            </a:r>
            <a:r>
              <a:rPr lang="en-US" altLang="zh-TW" sz="1400" dirty="0">
                <a:solidFill>
                  <a:prstClr val="black"/>
                </a:solidFill>
                <a:latin typeface="微軟正黑體" panose="020B0604030504040204" pitchFamily="34" charset="-120"/>
                <a:ea typeface="微軟正黑體" panose="020B0604030504040204" pitchFamily="34" charset="-120"/>
              </a:rPr>
              <a:t>IEEE </a:t>
            </a:r>
            <a:r>
              <a:rPr lang="zh-TW" altLang="en-US" sz="1400" dirty="0">
                <a:solidFill>
                  <a:prstClr val="black"/>
                </a:solidFill>
                <a:latin typeface="微軟正黑體" panose="020B0604030504040204" pitchFamily="34" charset="-120"/>
                <a:ea typeface="微軟正黑體" panose="020B0604030504040204" pitchFamily="34" charset="-120"/>
              </a:rPr>
              <a:t>佔據主導地位。過去 </a:t>
            </a:r>
            <a:r>
              <a:rPr lang="en-US" altLang="zh-TW" sz="1400" dirty="0">
                <a:solidFill>
                  <a:prstClr val="black"/>
                </a:solidFill>
                <a:latin typeface="微軟正黑體" panose="020B0604030504040204" pitchFamily="34" charset="-120"/>
                <a:ea typeface="微軟正黑體" panose="020B0604030504040204" pitchFamily="34" charset="-120"/>
              </a:rPr>
              <a:t>10 </a:t>
            </a:r>
            <a:r>
              <a:rPr lang="zh-TW" altLang="en-US" sz="1400" dirty="0">
                <a:solidFill>
                  <a:prstClr val="black"/>
                </a:solidFill>
                <a:latin typeface="微軟正黑體" panose="020B0604030504040204" pitchFamily="34" charset="-120"/>
                <a:ea typeface="微軟正黑體" panose="020B0604030504040204" pitchFamily="34" charset="-120"/>
              </a:rPr>
              <a:t>年間，與 </a:t>
            </a:r>
            <a:r>
              <a:rPr lang="en-US" altLang="zh-TW" sz="1400" dirty="0">
                <a:solidFill>
                  <a:prstClr val="black"/>
                </a:solidFill>
                <a:latin typeface="微軟正黑體" panose="020B0604030504040204" pitchFamily="34" charset="-120"/>
                <a:ea typeface="微軟正黑體" panose="020B0604030504040204" pitchFamily="34" charset="-120"/>
              </a:rPr>
              <a:t>AI </a:t>
            </a:r>
            <a:r>
              <a:rPr lang="zh-TW" altLang="en-US" sz="1400" dirty="0">
                <a:solidFill>
                  <a:prstClr val="black"/>
                </a:solidFill>
                <a:latin typeface="微軟正黑體" panose="020B0604030504040204" pitchFamily="34" charset="-120"/>
                <a:ea typeface="微軟正黑體" panose="020B0604030504040204" pitchFamily="34" charset="-120"/>
              </a:rPr>
              <a:t>與機器學習相關的專利數量成長了 </a:t>
            </a:r>
            <a:r>
              <a:rPr lang="en-US" altLang="zh-TW" sz="1400" dirty="0">
                <a:solidFill>
                  <a:prstClr val="black"/>
                </a:solidFill>
                <a:latin typeface="微軟正黑體" panose="020B0604030504040204" pitchFamily="34" charset="-120"/>
                <a:ea typeface="微軟正黑體" panose="020B0604030504040204" pitchFamily="34" charset="-120"/>
              </a:rPr>
              <a:t>10 </a:t>
            </a:r>
            <a:r>
              <a:rPr lang="zh-TW" altLang="en-US" sz="1400" dirty="0">
                <a:solidFill>
                  <a:prstClr val="black"/>
                </a:solidFill>
                <a:latin typeface="微軟正黑體" panose="020B0604030504040204" pitchFamily="34" charset="-120"/>
                <a:ea typeface="微軟正黑體" panose="020B0604030504040204" pitchFamily="34" charset="-120"/>
              </a:rPr>
              <a:t>倍；其中約 </a:t>
            </a:r>
            <a:r>
              <a:rPr lang="en-US" altLang="zh-TW" sz="1400" dirty="0">
                <a:solidFill>
                  <a:prstClr val="black"/>
                </a:solidFill>
                <a:latin typeface="微軟正黑體" panose="020B0604030504040204" pitchFamily="34" charset="-120"/>
                <a:ea typeface="微軟正黑體" panose="020B0604030504040204" pitchFamily="34" charset="-120"/>
              </a:rPr>
              <a:t>30% </a:t>
            </a:r>
            <a:r>
              <a:rPr lang="zh-TW" altLang="en-US" sz="1400" dirty="0">
                <a:solidFill>
                  <a:prstClr val="black"/>
                </a:solidFill>
                <a:latin typeface="微軟正黑體" panose="020B0604030504040204" pitchFamily="34" charset="-120"/>
                <a:ea typeface="微軟正黑體" panose="020B0604030504040204" pitchFamily="34" charset="-120"/>
              </a:rPr>
              <a:t>的 </a:t>
            </a:r>
            <a:r>
              <a:rPr lang="en-US" altLang="zh-TW" sz="1400" dirty="0">
                <a:solidFill>
                  <a:prstClr val="black"/>
                </a:solidFill>
                <a:latin typeface="微軟正黑體" panose="020B0604030504040204" pitchFamily="34" charset="-120"/>
                <a:ea typeface="微軟正黑體" panose="020B0604030504040204" pitchFamily="34" charset="-120"/>
              </a:rPr>
              <a:t>AI </a:t>
            </a:r>
            <a:r>
              <a:rPr lang="zh-TW" altLang="en-US" sz="1400" dirty="0">
                <a:solidFill>
                  <a:prstClr val="black"/>
                </a:solidFill>
                <a:latin typeface="微軟正黑體" panose="020B0604030504040204" pitchFamily="34" charset="-120"/>
                <a:ea typeface="微軟正黑體" panose="020B0604030504040204" pitchFamily="34" charset="-120"/>
              </a:rPr>
              <a:t>專利引用來自 </a:t>
            </a:r>
            <a:r>
              <a:rPr lang="en-US" altLang="zh-TW" sz="1400" dirty="0">
                <a:solidFill>
                  <a:prstClr val="black"/>
                </a:solidFill>
                <a:latin typeface="微軟正黑體" panose="020B0604030504040204" pitchFamily="34" charset="-120"/>
                <a:ea typeface="微軟正黑體" panose="020B0604030504040204" pitchFamily="34" charset="-120"/>
              </a:rPr>
              <a:t>IEEE </a:t>
            </a:r>
            <a:r>
              <a:rPr lang="zh-TW" altLang="en-US" sz="1400" dirty="0" smtClean="0">
                <a:solidFill>
                  <a:prstClr val="black"/>
                </a:solidFill>
                <a:latin typeface="微軟正黑體" panose="020B0604030504040204" pitchFamily="34" charset="-120"/>
                <a:ea typeface="微軟正黑體" panose="020B0604030504040204" pitchFamily="34" charset="-120"/>
              </a:rPr>
              <a:t>出版。</a:t>
            </a:r>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defTabSz="685800"/>
            <a:endParaRPr lang="en-US" altLang="zh-TW" sz="1400" dirty="0" smtClean="0">
              <a:solidFill>
                <a:prstClr val="black"/>
              </a:solidFill>
              <a:latin typeface="微軟正黑體" panose="020B0604030504040204" pitchFamily="34" charset="-120"/>
              <a:ea typeface="微軟正黑體" panose="020B0604030504040204" pitchFamily="34" charset="-120"/>
            </a:endParaRPr>
          </a:p>
          <a:p>
            <a:pPr marL="214313" indent="-214313" defTabSz="685800">
              <a:buFont typeface="Arial" panose="020B0604020202020204" pitchFamily="34" charset="0"/>
              <a:buChar char="•"/>
            </a:pPr>
            <a:r>
              <a:rPr lang="zh-TW" altLang="en-US" sz="1400" dirty="0" smtClean="0">
                <a:solidFill>
                  <a:prstClr val="black"/>
                </a:solidFill>
                <a:latin typeface="微軟正黑體" panose="020B0604030504040204" pitchFamily="34" charset="-120"/>
                <a:ea typeface="微軟正黑體" panose="020B0604030504040204" pitchFamily="34" charset="-120"/>
              </a:rPr>
              <a:t>針對 </a:t>
            </a:r>
            <a:r>
              <a:rPr lang="en-US" altLang="zh-TW" sz="1400" dirty="0">
                <a:solidFill>
                  <a:prstClr val="black"/>
                </a:solidFill>
                <a:latin typeface="微軟正黑體" panose="020B0604030504040204" pitchFamily="34" charset="-120"/>
                <a:ea typeface="微軟正黑體" panose="020B0604030504040204" pitchFamily="34" charset="-120"/>
              </a:rPr>
              <a:t>WIPO</a:t>
            </a:r>
            <a:r>
              <a:rPr lang="zh-TW" altLang="en-US" sz="1400" dirty="0">
                <a:solidFill>
                  <a:prstClr val="black"/>
                </a:solidFill>
                <a:latin typeface="微軟正黑體" panose="020B0604030504040204" pitchFamily="34" charset="-120"/>
                <a:ea typeface="微軟正黑體" panose="020B0604030504040204" pitchFamily="34" charset="-120"/>
              </a:rPr>
              <a:t>（世界智慧財產權組織）專利的進一步研究也顯示類似結果：</a:t>
            </a:r>
            <a:r>
              <a:rPr lang="en-US" altLang="zh-TW" sz="1400" dirty="0">
                <a:solidFill>
                  <a:prstClr val="black"/>
                </a:solidFill>
                <a:latin typeface="微軟正黑體" panose="020B0604030504040204" pitchFamily="34" charset="-120"/>
                <a:ea typeface="微軟正黑體" panose="020B0604030504040204" pitchFamily="34" charset="-120"/>
              </a:rPr>
              <a:t>IEEE </a:t>
            </a:r>
            <a:r>
              <a:rPr lang="zh-TW" altLang="en-US" sz="1400" dirty="0">
                <a:solidFill>
                  <a:prstClr val="black"/>
                </a:solidFill>
                <a:latin typeface="微軟正黑體" panose="020B0604030504040204" pitchFamily="34" charset="-120"/>
                <a:ea typeface="微軟正黑體" panose="020B0604030504040204" pitchFamily="34" charset="-120"/>
              </a:rPr>
              <a:t>同樣是國際專利中被引用次數排名第一的出版社。</a:t>
            </a:r>
            <a:endParaRPr lang="en-US" altLang="zh-TW" sz="1400" dirty="0">
              <a:solidFill>
                <a:prstClr val="black"/>
              </a:solidFill>
              <a:latin typeface="微軟正黑體" panose="020B0604030504040204" pitchFamily="34" charset="-120"/>
              <a:ea typeface="微軟正黑體" panose="020B0604030504040204" pitchFamily="34" charset="-120"/>
            </a:endParaRPr>
          </a:p>
        </p:txBody>
      </p:sp>
      <p:pic>
        <p:nvPicPr>
          <p:cNvPr id="15" name="Picture 4" descr="A graph of a number of companies&#10;&#10;AI-generated content may be incorrect.">
            <a:extLst>
              <a:ext uri="{FF2B5EF4-FFF2-40B4-BE49-F238E27FC236}">
                <a16:creationId xmlns="" xmlns:a16="http://schemas.microsoft.com/office/drawing/2014/main" id="{C719F6C0-2652-9602-ECB5-B521B0654F9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4972004" y="1596790"/>
            <a:ext cx="4127379" cy="2966578"/>
          </a:xfrm>
          <a:prstGeom prst="rect">
            <a:avLst/>
          </a:prstGeom>
        </p:spPr>
      </p:pic>
    </p:spTree>
    <p:extLst>
      <p:ext uri="{BB962C8B-B14F-4D97-AF65-F5344CB8AC3E}">
        <p14:creationId xmlns:p14="http://schemas.microsoft.com/office/powerpoint/2010/main" val="937900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09600" y="437908"/>
            <a:ext cx="8256608" cy="725347"/>
          </a:xfrm>
        </p:spPr>
        <p:txBody>
          <a:bodyPr>
            <a:normAutofit/>
          </a:bodyPr>
          <a:lstStyle/>
          <a:p>
            <a:r>
              <a:rPr lang="en-US" altLang="zh-TW" sz="4000" b="1" dirty="0">
                <a:solidFill>
                  <a:schemeClr val="accent1">
                    <a:lumMod val="75000"/>
                  </a:schemeClr>
                </a:solidFill>
                <a:ea typeface="Verdana" panose="020B0604030504040204" pitchFamily="34" charset="0"/>
                <a:cs typeface="Arial Unicode MS" panose="020B0604020202020204" pitchFamily="34" charset="-120"/>
              </a:rPr>
              <a:t>IEEE </a:t>
            </a:r>
            <a:r>
              <a:rPr lang="en-US" altLang="zh-TW" sz="4000" b="1" dirty="0" err="1">
                <a:solidFill>
                  <a:schemeClr val="accent1">
                    <a:lumMod val="75000"/>
                  </a:schemeClr>
                </a:solidFill>
                <a:ea typeface="Verdana" panose="020B0604030504040204" pitchFamily="34" charset="0"/>
                <a:cs typeface="Arial Unicode MS" panose="020B0604020202020204" pitchFamily="34" charset="-120"/>
              </a:rPr>
              <a:t>Xplore</a:t>
            </a:r>
            <a:r>
              <a:rPr lang="en-US" altLang="zh-TW" sz="4000" b="1" baseline="30000" dirty="0">
                <a:solidFill>
                  <a:schemeClr val="accent1">
                    <a:lumMod val="75000"/>
                  </a:schemeClr>
                </a:solidFill>
                <a:ea typeface="Verdana" panose="020B0604030504040204" pitchFamily="34" charset="0"/>
                <a:cs typeface="Arial Unicode MS" panose="020B0604020202020204" pitchFamily="34" charset="-120"/>
              </a:rPr>
              <a:t>®</a:t>
            </a:r>
            <a:r>
              <a:rPr lang="zh-TW" altLang="en-US" sz="4000" b="1" baseline="30000" dirty="0">
                <a:solidFill>
                  <a:schemeClr val="accent1">
                    <a:lumMod val="75000"/>
                  </a:schemeClr>
                </a:solidFill>
                <a:ea typeface="Verdana" panose="020B0604030504040204" pitchFamily="34" charset="0"/>
                <a:cs typeface="Arial Unicode MS" panose="020B0604020202020204" pitchFamily="34" charset="-120"/>
              </a:rPr>
              <a:t> </a:t>
            </a:r>
            <a:r>
              <a:rPr lang="zh-TW" altLang="en-US" sz="3600" b="1" dirty="0">
                <a:solidFill>
                  <a:schemeClr val="accent1">
                    <a:lumMod val="75000"/>
                  </a:schemeClr>
                </a:solidFill>
                <a:latin typeface="微軟正黑體" panose="020B0604030504040204" pitchFamily="34" charset="-120"/>
                <a:ea typeface="微軟正黑體" panose="020B0604030504040204" pitchFamily="34" charset="-120"/>
                <a:cs typeface="Verdana" panose="020B0604030504040204" pitchFamily="34" charset="0"/>
              </a:rPr>
              <a:t>豐富的</a:t>
            </a:r>
            <a:r>
              <a:rPr lang="zh-TW" altLang="en-US" sz="3600" b="1" dirty="0" smtClean="0">
                <a:solidFill>
                  <a:schemeClr val="accent1">
                    <a:lumMod val="75000"/>
                  </a:schemeClr>
                </a:solidFill>
                <a:latin typeface="微軟正黑體" panose="020B0604030504040204" pitchFamily="34" charset="-120"/>
                <a:ea typeface="微軟正黑體" panose="020B0604030504040204" pitchFamily="34" charset="-120"/>
                <a:cs typeface="Verdana" panose="020B0604030504040204" pitchFamily="34" charset="0"/>
              </a:rPr>
              <a:t>文獻內容</a:t>
            </a:r>
            <a:endParaRPr lang="en-US" altLang="en-US" sz="3600" b="1" dirty="0">
              <a:solidFill>
                <a:schemeClr val="accent1">
                  <a:lumMod val="75000"/>
                </a:schemeClr>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 name="TextBox 1"/>
          <p:cNvSpPr txBox="1"/>
          <p:nvPr/>
        </p:nvSpPr>
        <p:spPr>
          <a:xfrm>
            <a:off x="942585" y="1482972"/>
            <a:ext cx="4193931" cy="923330"/>
          </a:xfrm>
          <a:prstGeom prst="rect">
            <a:avLst/>
          </a:prstGeom>
          <a:solidFill>
            <a:srgbClr val="0070C0"/>
          </a:solidFill>
        </p:spPr>
        <p:txBody>
          <a:bodyPr wrap="square" rtlCol="0">
            <a:spAutoFit/>
          </a:bodyPr>
          <a:lstStyle/>
          <a:p>
            <a:pPr algn="ctr"/>
            <a:r>
              <a:rPr lang="en-US" altLang="zh-TW"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7</a:t>
            </a:r>
            <a:r>
              <a:rPr lang="en-US"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altLang="zh-TW" sz="3600" b="1" dirty="0">
                <a:solidFill>
                  <a:schemeClr val="bg1"/>
                </a:solidFill>
                <a:latin typeface="Verdana" panose="020B0604030504040204" pitchFamily="34" charset="0"/>
                <a:ea typeface="Verdana" panose="020B0604030504040204" pitchFamily="34" charset="0"/>
                <a:cs typeface="Verdana" panose="020B0604030504040204" pitchFamily="34" charset="0"/>
              </a:rPr>
              <a:t>2</a:t>
            </a:r>
            <a:r>
              <a:rPr lang="en-US"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Million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documents in full text PDF format</a:t>
            </a:r>
          </a:p>
        </p:txBody>
      </p:sp>
      <p:sp>
        <p:nvSpPr>
          <p:cNvPr id="6" name="TextBox 5"/>
          <p:cNvSpPr txBox="1"/>
          <p:nvPr/>
        </p:nvSpPr>
        <p:spPr>
          <a:xfrm>
            <a:off x="4859720" y="2627292"/>
            <a:ext cx="3179885" cy="1200329"/>
          </a:xfrm>
          <a:prstGeom prst="rect">
            <a:avLst/>
          </a:prstGeom>
          <a:solidFill>
            <a:srgbClr val="EB6D35"/>
          </a:solidFill>
        </p:spPr>
        <p:txBody>
          <a:bodyPr wrap="square" rtlCol="0">
            <a:spAutoFit/>
          </a:bodyPr>
          <a:lstStyle/>
          <a:p>
            <a:pPr algn="ctr"/>
            <a:r>
              <a:rPr lang="en-US" altLang="zh-TW" sz="36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Over 200</a:t>
            </a:r>
            <a:r>
              <a:rPr lang="en-US"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IEEE journals, magazines and transactions</a:t>
            </a:r>
          </a:p>
        </p:txBody>
      </p:sp>
      <p:sp>
        <p:nvSpPr>
          <p:cNvPr id="7" name="TextBox 6"/>
          <p:cNvSpPr txBox="1"/>
          <p:nvPr/>
        </p:nvSpPr>
        <p:spPr>
          <a:xfrm>
            <a:off x="609600" y="3745699"/>
            <a:ext cx="5251817" cy="923330"/>
          </a:xfrm>
          <a:prstGeom prst="rect">
            <a:avLst/>
          </a:prstGeom>
          <a:solidFill>
            <a:schemeClr val="bg2">
              <a:lumMod val="60000"/>
              <a:lumOff val="40000"/>
            </a:schemeClr>
          </a:solidFill>
        </p:spPr>
        <p:txBody>
          <a:bodyPr wrap="square" rtlCol="0">
            <a:spAutoFit/>
          </a:bodyPr>
          <a:lstStyle/>
          <a:p>
            <a:pPr algn="ctr"/>
            <a:r>
              <a:rPr lang="en-US" altLang="zh-TW" sz="3600" b="1" dirty="0" smtClean="0">
                <a:latin typeface="Verdana" panose="020B0604030504040204" pitchFamily="34" charset="0"/>
                <a:ea typeface="Verdana" panose="020B0604030504040204" pitchFamily="34" charset="0"/>
                <a:cs typeface="Verdana" panose="020B0604030504040204" pitchFamily="34" charset="0"/>
              </a:rPr>
              <a:t>Over </a:t>
            </a:r>
            <a:r>
              <a:rPr lang="en-US" altLang="zh-TW" sz="3600" b="1" dirty="0">
                <a:latin typeface="Verdana" panose="020B0604030504040204" pitchFamily="34" charset="0"/>
                <a:ea typeface="Verdana" panose="020B0604030504040204" pitchFamily="34" charset="0"/>
                <a:cs typeface="Verdana" panose="020B0604030504040204" pitchFamily="34" charset="0"/>
              </a:rPr>
              <a:t>2,000 annual</a:t>
            </a:r>
            <a:r>
              <a:rPr lang="en-US" sz="3600" b="1" dirty="0">
                <a:latin typeface="Verdana" panose="020B0604030504040204" pitchFamily="34" charset="0"/>
                <a:ea typeface="Verdana" panose="020B0604030504040204" pitchFamily="34" charset="0"/>
                <a:cs typeface="Verdana" panose="020B0604030504040204" pitchFamily="34" charset="0"/>
              </a:rPr>
              <a:t/>
            </a:r>
            <a:br>
              <a:rPr lang="en-US" sz="3600" b="1" dirty="0">
                <a:latin typeface="Verdana" panose="020B0604030504040204" pitchFamily="34" charset="0"/>
                <a:ea typeface="Verdana" panose="020B0604030504040204" pitchFamily="34" charset="0"/>
                <a:cs typeface="Verdana" panose="020B0604030504040204" pitchFamily="34" charset="0"/>
              </a:rPr>
            </a:br>
            <a:r>
              <a:rPr lang="en-US" sz="1800" dirty="0">
                <a:latin typeface="Verdana" panose="020B0604030504040204" pitchFamily="34" charset="0"/>
                <a:ea typeface="Verdana" panose="020B0604030504040204" pitchFamily="34" charset="0"/>
                <a:cs typeface="Verdana" panose="020B0604030504040204" pitchFamily="34" charset="0"/>
              </a:rPr>
              <a:t>IEEE </a:t>
            </a:r>
            <a:r>
              <a:rPr lang="en-US" dirty="0">
                <a:latin typeface="Verdana" panose="020B0604030504040204" pitchFamily="34" charset="0"/>
                <a:ea typeface="Verdana" panose="020B0604030504040204" pitchFamily="34" charset="0"/>
                <a:cs typeface="Verdana" panose="020B0604030504040204" pitchFamily="34" charset="0"/>
              </a:rPr>
              <a:t>Conference Proceedings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8" name="TextBox 7"/>
          <p:cNvSpPr txBox="1"/>
          <p:nvPr/>
        </p:nvSpPr>
        <p:spPr>
          <a:xfrm>
            <a:off x="1063748" y="4793501"/>
            <a:ext cx="4797669" cy="923330"/>
          </a:xfrm>
          <a:prstGeom prst="rect">
            <a:avLst/>
          </a:prstGeom>
          <a:solidFill>
            <a:schemeClr val="accent6">
              <a:lumMod val="60000"/>
              <a:lumOff val="40000"/>
            </a:schemeClr>
          </a:solidFill>
        </p:spPr>
        <p:txBody>
          <a:bodyPr wrap="square" rtlCol="0">
            <a:spAutoFit/>
          </a:bodyPr>
          <a:lstStyle/>
          <a:p>
            <a:pPr algn="ctr"/>
            <a:r>
              <a:rPr lang="en-US" sz="1800" dirty="0">
                <a:latin typeface="Verdana" panose="020B0604030504040204" pitchFamily="34" charset="0"/>
                <a:ea typeface="Verdana" panose="020B0604030504040204" pitchFamily="34" charset="0"/>
                <a:cs typeface="Verdana" panose="020B0604030504040204" pitchFamily="34" charset="0"/>
              </a:rPr>
              <a:t>More than </a:t>
            </a:r>
            <a:r>
              <a:rPr lang="en-US" sz="3600" b="1" dirty="0">
                <a:latin typeface="Verdana" panose="020B0604030504040204" pitchFamily="34" charset="0"/>
                <a:ea typeface="Verdana" panose="020B0604030504040204" pitchFamily="34" charset="0"/>
                <a:cs typeface="Verdana" panose="020B0604030504040204" pitchFamily="34" charset="0"/>
              </a:rPr>
              <a:t>1.7 million </a:t>
            </a:r>
            <a:r>
              <a:rPr lang="en-US" sz="1800" dirty="0">
                <a:latin typeface="Verdana" panose="020B0604030504040204" pitchFamily="34" charset="0"/>
                <a:ea typeface="Verdana" panose="020B0604030504040204" pitchFamily="34" charset="0"/>
                <a:cs typeface="Verdana" panose="020B0604030504040204" pitchFamily="34" charset="0"/>
              </a:rPr>
              <a:t>contributing authors</a:t>
            </a:r>
          </a:p>
        </p:txBody>
      </p:sp>
      <p:sp>
        <p:nvSpPr>
          <p:cNvPr id="9" name="TextBox 8"/>
          <p:cNvSpPr txBox="1"/>
          <p:nvPr/>
        </p:nvSpPr>
        <p:spPr>
          <a:xfrm>
            <a:off x="1233854" y="2580329"/>
            <a:ext cx="3223847" cy="923330"/>
          </a:xfrm>
          <a:prstGeom prst="rect">
            <a:avLst/>
          </a:prstGeom>
          <a:solidFill>
            <a:schemeClr val="accent4">
              <a:lumMod val="40000"/>
              <a:lumOff val="60000"/>
            </a:schemeClr>
          </a:solid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Over </a:t>
            </a:r>
            <a:r>
              <a:rPr lang="en-US" altLang="zh-TW" sz="3600" b="1" dirty="0" smtClean="0">
                <a:latin typeface="Verdana" panose="020B0604030504040204" pitchFamily="34" charset="0"/>
                <a:ea typeface="Verdana" panose="020B0604030504040204" pitchFamily="34" charset="0"/>
                <a:cs typeface="Verdana" panose="020B0604030504040204" pitchFamily="34" charset="0"/>
              </a:rPr>
              <a:t>8</a:t>
            </a:r>
            <a:r>
              <a:rPr lang="en-US" sz="3600" b="1" dirty="0" smtClean="0">
                <a:latin typeface="Verdana" panose="020B0604030504040204" pitchFamily="34" charset="0"/>
                <a:ea typeface="Verdana" panose="020B0604030504040204" pitchFamily="34" charset="0"/>
                <a:cs typeface="Verdana" panose="020B0604030504040204" pitchFamily="34" charset="0"/>
              </a:rPr>
              <a:t>,</a:t>
            </a:r>
            <a:r>
              <a:rPr lang="en-US" altLang="zh-TW" sz="3600" b="1" dirty="0">
                <a:latin typeface="Verdana" panose="020B0604030504040204" pitchFamily="34" charset="0"/>
                <a:ea typeface="Verdana" panose="020B0604030504040204" pitchFamily="34" charset="0"/>
                <a:cs typeface="Verdana" panose="020B0604030504040204" pitchFamily="34" charset="0"/>
              </a:rPr>
              <a:t>0</a:t>
            </a:r>
            <a:r>
              <a:rPr lang="en-US" sz="3600" b="1" dirty="0" smtClean="0">
                <a:latin typeface="Verdana" panose="020B0604030504040204" pitchFamily="34" charset="0"/>
                <a:ea typeface="Verdana" panose="020B0604030504040204" pitchFamily="34" charset="0"/>
                <a:cs typeface="Verdana" panose="020B0604030504040204" pitchFamily="34" charset="0"/>
              </a:rPr>
              <a:t>00 </a:t>
            </a:r>
            <a:r>
              <a:rPr lang="en-US" sz="1800" dirty="0">
                <a:latin typeface="Verdana" panose="020B0604030504040204" pitchFamily="34" charset="0"/>
                <a:ea typeface="Verdana" panose="020B0604030504040204" pitchFamily="34" charset="0"/>
                <a:cs typeface="Verdana" panose="020B0604030504040204" pitchFamily="34" charset="0"/>
              </a:rPr>
              <a:t>eBooks Titles</a:t>
            </a:r>
          </a:p>
        </p:txBody>
      </p:sp>
      <p:sp>
        <p:nvSpPr>
          <p:cNvPr id="10" name="TextBox 9"/>
          <p:cNvSpPr txBox="1"/>
          <p:nvPr/>
        </p:nvSpPr>
        <p:spPr>
          <a:xfrm>
            <a:off x="5674129" y="4195489"/>
            <a:ext cx="3192079" cy="923330"/>
          </a:xfrm>
          <a:prstGeom prst="rect">
            <a:avLst/>
          </a:prstGeom>
          <a:solidFill>
            <a:schemeClr val="tx2">
              <a:lumMod val="40000"/>
              <a:lumOff val="60000"/>
            </a:schemeClr>
          </a:solidFill>
        </p:spPr>
        <p:txBody>
          <a:bodyPr wrap="square" rtlCol="0">
            <a:spAutoFit/>
          </a:bodyPr>
          <a:lstStyle/>
          <a:p>
            <a:pPr algn="ctr"/>
            <a:r>
              <a:rPr lang="en-US" sz="3600" b="1" dirty="0">
                <a:latin typeface="Verdana" panose="020B0604030504040204" pitchFamily="34" charset="0"/>
                <a:ea typeface="Verdana" panose="020B0604030504040204" pitchFamily="34" charset="0"/>
                <a:cs typeface="Verdana" panose="020B0604030504040204" pitchFamily="34" charset="0"/>
              </a:rPr>
              <a:t>Over </a:t>
            </a:r>
            <a:r>
              <a:rPr lang="en-US" sz="3600" b="1" dirty="0" smtClean="0">
                <a:latin typeface="Verdana" panose="020B0604030504040204" pitchFamily="34" charset="0"/>
                <a:ea typeface="Verdana" panose="020B0604030504040204" pitchFamily="34" charset="0"/>
                <a:cs typeface="Verdana" panose="020B0604030504040204" pitchFamily="34" charset="0"/>
              </a:rPr>
              <a:t>500 </a:t>
            </a:r>
            <a:r>
              <a:rPr lang="en-US" dirty="0">
                <a:latin typeface="Verdana" panose="020B0604030504040204" pitchFamily="34" charset="0"/>
                <a:ea typeface="Verdana" panose="020B0604030504040204" pitchFamily="34" charset="0"/>
                <a:cs typeface="Verdana" panose="020B0604030504040204" pitchFamily="34" charset="0"/>
              </a:rPr>
              <a:t>IEEE Educational Courses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
        <p:nvSpPr>
          <p:cNvPr id="11" name="TextBox 10"/>
          <p:cNvSpPr txBox="1"/>
          <p:nvPr/>
        </p:nvSpPr>
        <p:spPr>
          <a:xfrm>
            <a:off x="5262767" y="1217785"/>
            <a:ext cx="3223847" cy="1354217"/>
          </a:xfrm>
          <a:prstGeom prst="rect">
            <a:avLst/>
          </a:prstGeom>
          <a:solidFill>
            <a:srgbClr val="92D050"/>
          </a:solidFill>
          <a:ln>
            <a:noFill/>
          </a:ln>
        </p:spPr>
        <p:txBody>
          <a:bodyPr wrap="square" rtlCol="0">
            <a:spAutoFit/>
          </a:bodyPr>
          <a:lstStyle/>
          <a:p>
            <a:pPr algn="ctr"/>
            <a:r>
              <a:rPr lang="en-US" altLang="zh-TW" sz="3200" dirty="0">
                <a:solidFill>
                  <a:schemeClr val="bg1"/>
                </a:solidFill>
                <a:latin typeface="Verdana" panose="020B0604030504040204" pitchFamily="34" charset="0"/>
                <a:ea typeface="Verdana" panose="020B0604030504040204" pitchFamily="34" charset="0"/>
              </a:rPr>
              <a:t>Approximately 12,000</a:t>
            </a:r>
            <a:r>
              <a:rPr lang="en-US" sz="1800" dirty="0" smtClean="0">
                <a:latin typeface="Verdana" panose="020B0604030504040204" pitchFamily="34" charset="0"/>
                <a:ea typeface="Verdana" panose="020B0604030504040204" pitchFamily="34" charset="0"/>
                <a:cs typeface="Verdana" panose="020B0604030504040204" pitchFamily="34" charset="0"/>
              </a:rPr>
              <a:t/>
            </a:r>
            <a:br>
              <a:rPr lang="en-US" sz="1800" dirty="0" smtClean="0">
                <a:latin typeface="Verdana" panose="020B0604030504040204" pitchFamily="34" charset="0"/>
                <a:ea typeface="Verdana" panose="020B0604030504040204" pitchFamily="34" charset="0"/>
                <a:cs typeface="Verdana" panose="020B0604030504040204" pitchFamily="34" charset="0"/>
              </a:rPr>
            </a:br>
            <a:r>
              <a:rPr lang="en-US" sz="1800" dirty="0" smtClean="0">
                <a:latin typeface="Verdana" panose="020B0604030504040204" pitchFamily="34" charset="0"/>
                <a:ea typeface="Verdana" panose="020B0604030504040204" pitchFamily="34" charset="0"/>
                <a:cs typeface="Verdana" panose="020B0604030504040204" pitchFamily="34" charset="0"/>
              </a:rPr>
              <a:t>IEEE standards</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12" name="Picture 1">
            <a:extLst>
              <a:ext uri="{FF2B5EF4-FFF2-40B4-BE49-F238E27FC236}">
                <a16:creationId xmlns:a16="http://schemas.microsoft.com/office/drawing/2014/main" xmlns=""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526959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65797" y="2024742"/>
            <a:ext cx="7556313" cy="799933"/>
          </a:xfrm>
        </p:spPr>
        <p:txBody>
          <a:bodyPr/>
          <a:lstStyle/>
          <a:p>
            <a:pPr algn="ctr"/>
            <a:r>
              <a:rPr lang="zh-TW" altLang="en-US" sz="3600" b="1" dirty="0">
                <a:latin typeface="微軟正黑體" panose="020B0604030504040204" pitchFamily="34" charset="-120"/>
                <a:ea typeface="微軟正黑體" panose="020B0604030504040204" pitchFamily="34" charset="-120"/>
              </a:rPr>
              <a:t>認識</a:t>
            </a:r>
            <a:r>
              <a:rPr lang="en-US" sz="3600" b="1" dirty="0">
                <a:latin typeface="微軟正黑體" panose="020B0604030504040204" pitchFamily="34" charset="-120"/>
                <a:ea typeface="微軟正黑體" panose="020B0604030504040204" pitchFamily="34" charset="-120"/>
              </a:rPr>
              <a:t> </a:t>
            </a:r>
            <a:r>
              <a:rPr lang="en-US" sz="3600" b="1" dirty="0" smtClean="0">
                <a:latin typeface="Verdana" panose="020B0604030504040204" pitchFamily="34" charset="0"/>
                <a:ea typeface="Verdana" panose="020B0604030504040204" pitchFamily="34" charset="0"/>
              </a:rPr>
              <a:t>IEEE </a:t>
            </a:r>
            <a:r>
              <a:rPr lang="en-US" sz="3600" b="1" i="1" dirty="0" err="1" smtClean="0">
                <a:latin typeface="Verdana" panose="020B0604030504040204" pitchFamily="34" charset="0"/>
                <a:ea typeface="Verdana" panose="020B0604030504040204" pitchFamily="34" charset="0"/>
              </a:rPr>
              <a:t>Xplore</a:t>
            </a:r>
            <a:r>
              <a:rPr lang="zh-TW" altLang="en-US" sz="3600" b="1" i="1" dirty="0" smtClean="0">
                <a:latin typeface="Verdana" panose="020B0604030504040204" pitchFamily="34" charset="0"/>
                <a:ea typeface="微軟正黑體" panose="020B0604030504040204" pitchFamily="34" charset="-120"/>
              </a:rPr>
              <a:t> </a:t>
            </a:r>
            <a:r>
              <a:rPr lang="zh-TW" altLang="en-US" sz="3600" b="1" dirty="0" smtClean="0">
                <a:latin typeface="微軟正黑體" panose="020B0604030504040204" pitchFamily="34" charset="-120"/>
                <a:ea typeface="微軟正黑體" panose="020B0604030504040204" pitchFamily="34" charset="-120"/>
              </a:rPr>
              <a:t>資料庫</a:t>
            </a:r>
            <a:endParaRPr lang="en-US" sz="3600" b="1" dirty="0">
              <a:latin typeface="微軟正黑體" panose="020B0604030504040204" pitchFamily="34" charset="-120"/>
              <a:ea typeface="微軟正黑體" panose="020B0604030504040204" pitchFamily="34" charset="-120"/>
            </a:endParaRPr>
          </a:p>
        </p:txBody>
      </p:sp>
      <p:pic>
        <p:nvPicPr>
          <p:cNvPr id="3" name="Picture 1">
            <a:extLst>
              <a:ext uri="{FF2B5EF4-FFF2-40B4-BE49-F238E27FC236}">
                <a16:creationId xmlns:a16="http://schemas.microsoft.com/office/drawing/2014/main" xmlns=""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3310662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070" y="517067"/>
            <a:ext cx="7276604" cy="979488"/>
          </a:xfrm>
        </p:spPr>
        <p:txBody>
          <a:bodyPr>
            <a:noAutofit/>
          </a:bodyPr>
          <a:lstStyle/>
          <a:p>
            <a:r>
              <a:rPr lang="en-US" altLang="zh-TW" sz="3600"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I</a:t>
            </a:r>
            <a:r>
              <a:rPr lang="en-US" altLang="zh-TW" sz="3600" b="1" dirty="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rPr>
              <a:t>EEE  </a:t>
            </a:r>
            <a:r>
              <a:rPr lang="en-US" altLang="zh-TW" sz="3600" b="1" dirty="0" smtClean="0">
                <a:solidFill>
                  <a:srgbClr val="FF0000"/>
                </a:solidFill>
                <a:latin typeface="Verdana" panose="020B0604030504040204" pitchFamily="34" charset="0"/>
                <a:ea typeface="Verdana" panose="020B0604030504040204" pitchFamily="34" charset="0"/>
                <a:cs typeface="Times New Roman" panose="02020603050405020304" pitchFamily="18" charset="0"/>
              </a:rPr>
              <a:t>E</a:t>
            </a:r>
            <a:r>
              <a:rPr lang="en-US" altLang="zh-TW" sz="3600" b="1" cap="none" dirty="0" smtClean="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rPr>
              <a:t>lectronic</a:t>
            </a:r>
            <a:r>
              <a:rPr lang="en-US" altLang="zh-TW" sz="3600" b="1" dirty="0" smtClean="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rPr>
              <a:t> </a:t>
            </a:r>
            <a:r>
              <a:rPr lang="en-US" altLang="zh-TW" sz="3600" b="1" dirty="0">
                <a:solidFill>
                  <a:srgbClr val="FF0000"/>
                </a:solidFill>
                <a:latin typeface="Verdana" panose="020B0604030504040204" pitchFamily="34" charset="0"/>
                <a:ea typeface="Verdana" panose="020B0604030504040204" pitchFamily="34" charset="0"/>
                <a:cs typeface="Times New Roman" panose="02020603050405020304" pitchFamily="18" charset="0"/>
              </a:rPr>
              <a:t>L</a:t>
            </a:r>
            <a:r>
              <a:rPr lang="en-US" altLang="zh-TW" sz="3600" b="1" cap="none" dirty="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rPr>
              <a:t>ibrary</a:t>
            </a:r>
            <a:endParaRPr lang="en-US" sz="3600" b="1" dirty="0">
              <a:solidFill>
                <a:schemeClr val="accent1">
                  <a:lumMod val="75000"/>
                </a:schemeClr>
              </a:solidFill>
              <a:latin typeface="Verdana" panose="020B0604030504040204" pitchFamily="34" charset="0"/>
              <a:ea typeface="Verdana" panose="020B0604030504040204" pitchFamily="34" charset="0"/>
              <a:cs typeface="Times New Roman" panose="02020603050405020304" pitchFamily="18" charset="0"/>
            </a:endParaRPr>
          </a:p>
        </p:txBody>
      </p:sp>
      <p:sp>
        <p:nvSpPr>
          <p:cNvPr id="3" name="Content Placeholder 2"/>
          <p:cNvSpPr>
            <a:spLocks noGrp="1"/>
          </p:cNvSpPr>
          <p:nvPr>
            <p:ph idx="1"/>
          </p:nvPr>
        </p:nvSpPr>
        <p:spPr>
          <a:xfrm>
            <a:off x="408579" y="1648591"/>
            <a:ext cx="7276604" cy="1937152"/>
          </a:xfrm>
        </p:spPr>
        <p:txBody>
          <a:bodyPr>
            <a:noAutofit/>
          </a:bodyPr>
          <a:lstStyle/>
          <a:p>
            <a:pPr marL="306000" lvl="1">
              <a:buNone/>
            </a:pP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收錄量</a:t>
            </a:r>
            <a:r>
              <a:rPr lang="zh-TW" altLang="en-US" sz="2400" b="1" dirty="0" smtClean="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最多</a:t>
            </a:r>
            <a:endPar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pPr marL="306000" lvl="1">
              <a:buNone/>
            </a:pPr>
            <a:r>
              <a:rPr lang="zh-TW" altLang="en-US" sz="2400" b="1" dirty="0" smtClean="0">
                <a:latin typeface="微軟正黑體" panose="020B0604030504040204" pitchFamily="34" charset="-120"/>
                <a:ea typeface="微軟正黑體" panose="020B0604030504040204" pitchFamily="34" charset="-120"/>
              </a:rPr>
              <a:t>電機</a:t>
            </a:r>
            <a:r>
              <a:rPr lang="zh-TW" altLang="en-US" sz="2400" b="1" dirty="0">
                <a:latin typeface="微軟正黑體" panose="020B0604030504040204" pitchFamily="34" charset="-120"/>
                <a:ea typeface="微軟正黑體" panose="020B0604030504040204" pitchFamily="34" charset="-120"/>
              </a:rPr>
              <a:t>電子</a:t>
            </a:r>
            <a:r>
              <a:rPr lang="zh-TW" altLang="en-US" sz="2400" b="1" dirty="0" smtClean="0">
                <a:latin typeface="微軟正黑體" panose="020B0604030504040204" pitchFamily="34" charset="-120"/>
                <a:ea typeface="微軟正黑體" panose="020B0604030504040204" pitchFamily="34" charset="-120"/>
              </a:rPr>
              <a:t>工程師</a:t>
            </a:r>
            <a:r>
              <a:rPr lang="zh-TW" altLang="en-US" sz="2400" b="1" dirty="0">
                <a:latin typeface="微軟正黑體" panose="020B0604030504040204" pitchFamily="34" charset="-120"/>
                <a:ea typeface="微軟正黑體" panose="020B0604030504040204" pitchFamily="34" charset="-120"/>
              </a:rPr>
              <a:t>學會</a:t>
            </a:r>
            <a:r>
              <a:rPr lang="en-US" altLang="zh-TW" sz="2400" b="1" dirty="0">
                <a:latin typeface="微軟正黑體" panose="020B0604030504040204" pitchFamily="34" charset="-120"/>
                <a:ea typeface="微軟正黑體" panose="020B0604030504040204" pitchFamily="34" charset="-120"/>
              </a:rPr>
              <a:t>(</a:t>
            </a:r>
            <a:r>
              <a:rPr lang="en-US" altLang="zh-TW" b="1" dirty="0">
                <a:latin typeface="+mj-lt"/>
                <a:ea typeface="微軟正黑體" panose="020B0604030504040204" pitchFamily="34" charset="-120"/>
              </a:rPr>
              <a:t>IEEE</a:t>
            </a:r>
            <a:r>
              <a:rPr lang="en-US" altLang="zh-TW" sz="2400" b="1" dirty="0">
                <a:latin typeface="微軟正黑體" panose="020B0604030504040204" pitchFamily="34" charset="-120"/>
                <a:ea typeface="微軟正黑體" panose="020B0604030504040204" pitchFamily="34" charset="-120"/>
              </a:rPr>
              <a:t>)</a:t>
            </a:r>
          </a:p>
          <a:p>
            <a:pPr marL="324000" lvl="1" indent="0">
              <a:buNone/>
            </a:pPr>
            <a:endParaRPr lang="en-US" altLang="zh-TW" sz="2400" b="1" dirty="0">
              <a:latin typeface="微軟正黑體" panose="020B0604030504040204" pitchFamily="34" charset="-120"/>
              <a:ea typeface="微軟正黑體" panose="020B0604030504040204" pitchFamily="34" charset="-120"/>
            </a:endParaRPr>
          </a:p>
        </p:txBody>
      </p:sp>
      <p:pic>
        <p:nvPicPr>
          <p:cNvPr id="4" name="Picture 3"/>
          <p:cNvPicPr>
            <a:picLocks noChangeAspect="1"/>
          </p:cNvPicPr>
          <p:nvPr/>
        </p:nvPicPr>
        <p:blipFill>
          <a:blip r:embed="rId3" cstate="print"/>
          <a:stretch>
            <a:fillRect/>
          </a:stretch>
        </p:blipFill>
        <p:spPr>
          <a:xfrm>
            <a:off x="408578" y="418759"/>
            <a:ext cx="1359491" cy="1176104"/>
          </a:xfrm>
          <a:prstGeom prst="rect">
            <a:avLst/>
          </a:prstGeom>
        </p:spPr>
      </p:pic>
      <p:pic>
        <p:nvPicPr>
          <p:cNvPr id="7" name="內容版面配置區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2819" y="1496555"/>
            <a:ext cx="3272791" cy="1049607"/>
          </a:xfrm>
          <a:prstGeom prst="rect">
            <a:avLst/>
          </a:prstGeom>
        </p:spPr>
      </p:pic>
      <p:sp>
        <p:nvSpPr>
          <p:cNvPr id="5" name="文字方塊 4"/>
          <p:cNvSpPr txBox="1"/>
          <p:nvPr/>
        </p:nvSpPr>
        <p:spPr>
          <a:xfrm>
            <a:off x="249052" y="2717063"/>
            <a:ext cx="6310827" cy="738664"/>
          </a:xfrm>
          <a:prstGeom prst="rect">
            <a:avLst/>
          </a:prstGeom>
          <a:noFill/>
        </p:spPr>
        <p:txBody>
          <a:bodyPr wrap="square" rtlCol="0">
            <a:spAutoFit/>
          </a:bodyPr>
          <a:lstStyle/>
          <a:p>
            <a:pPr marL="0" lvl="1"/>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  </a:t>
            </a:r>
            <a:r>
              <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IEEE </a:t>
            </a:r>
            <a:r>
              <a:rPr lang="en-US" altLang="zh-TW" sz="2400" b="1" dirty="0" err="1">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Xplore</a:t>
            </a:r>
            <a:r>
              <a:rPr lang="en-US" altLang="zh-TW" sz="2400" b="1" baseline="300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a:t>
            </a:r>
            <a:r>
              <a:rPr lang="zh-TW" altLang="en-US"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rPr>
              <a:t>收錄各家出版社以及學會文獻</a:t>
            </a:r>
            <a:endParaRPr lang="en-US" altLang="zh-TW" sz="2400" b="1" dirty="0">
              <a:solidFill>
                <a:schemeClr val="accent6">
                  <a:lumMod val="50000"/>
                </a:schemeClr>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endParaRPr>
          </a:p>
          <a:p>
            <a:endParaRPr lang="zh-TW" altLang="en-US" dirty="0"/>
          </a:p>
        </p:txBody>
      </p:sp>
      <p:sp>
        <p:nvSpPr>
          <p:cNvPr id="6" name="AutoShape 2" descr="River Publishers - YouTube"/>
          <p:cNvSpPr>
            <a:spLocks noChangeAspect="1" noChangeArrowheads="1"/>
          </p:cNvSpPr>
          <p:nvPr/>
        </p:nvSpPr>
        <p:spPr bwMode="auto">
          <a:xfrm>
            <a:off x="155575" y="-6699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4" descr="River Publishers - YouTube"/>
          <p:cNvSpPr>
            <a:spLocks noChangeAspect="1" noChangeArrowheads="1"/>
          </p:cNvSpPr>
          <p:nvPr/>
        </p:nvSpPr>
        <p:spPr bwMode="auto">
          <a:xfrm>
            <a:off x="307975" y="-5175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3" name="AutoShape 6" descr="River Publishers - YouTube"/>
          <p:cNvSpPr>
            <a:spLocks noChangeAspect="1" noChangeArrowheads="1"/>
          </p:cNvSpPr>
          <p:nvPr/>
        </p:nvSpPr>
        <p:spPr bwMode="auto">
          <a:xfrm>
            <a:off x="460375" y="-3651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19" name="AutoShape 8" descr="River Publishers - YouTube"/>
          <p:cNvSpPr>
            <a:spLocks noChangeAspect="1" noChangeArrowheads="1"/>
          </p:cNvSpPr>
          <p:nvPr/>
        </p:nvSpPr>
        <p:spPr bwMode="auto">
          <a:xfrm>
            <a:off x="612775" y="-212725"/>
            <a:ext cx="1400175" cy="14001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23" name="Picture 1">
            <a:extLst>
              <a:ext uri="{FF2B5EF4-FFF2-40B4-BE49-F238E27FC236}">
                <a16:creationId xmlns:a16="http://schemas.microsoft.com/office/drawing/2014/main" xmlns=""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22"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7070" y="4219028"/>
            <a:ext cx="1347396" cy="499570"/>
          </a:xfrm>
          <a:prstGeom prst="rect">
            <a:avLst/>
          </a:prstGeom>
        </p:spPr>
      </p:pic>
      <p:pic>
        <p:nvPicPr>
          <p:cNvPr id="24"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409" y="4063060"/>
            <a:ext cx="1291661" cy="662552"/>
          </a:xfrm>
          <a:prstGeom prst="rect">
            <a:avLst/>
          </a:prstGeom>
        </p:spPr>
      </p:pic>
      <p:pic>
        <p:nvPicPr>
          <p:cNvPr id="25" name="圖片 24" descr="畫面剪輯"/>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409" y="3383640"/>
            <a:ext cx="1291661" cy="473356"/>
          </a:xfrm>
          <a:prstGeom prst="rect">
            <a:avLst/>
          </a:prstGeom>
        </p:spPr>
      </p:pic>
      <p:pic>
        <p:nvPicPr>
          <p:cNvPr id="26" name="圖片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65243" y="3395393"/>
            <a:ext cx="1499716" cy="500085"/>
          </a:xfrm>
          <a:prstGeom prst="rect">
            <a:avLst/>
          </a:prstGeom>
        </p:spPr>
      </p:pic>
      <p:pic>
        <p:nvPicPr>
          <p:cNvPr id="27" name="圖片 2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057070" y="3207094"/>
            <a:ext cx="1347396" cy="858756"/>
          </a:xfrm>
          <a:prstGeom prst="rect">
            <a:avLst/>
          </a:prstGeom>
        </p:spPr>
      </p:pic>
      <p:pic>
        <p:nvPicPr>
          <p:cNvPr id="2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07735" y="4183528"/>
            <a:ext cx="874595" cy="570570"/>
          </a:xfrm>
          <a:prstGeom prst="rect">
            <a:avLst/>
          </a:prstGeom>
        </p:spPr>
      </p:pic>
      <p:pic>
        <p:nvPicPr>
          <p:cNvPr id="29" name="Picture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07735" y="3280183"/>
            <a:ext cx="874595" cy="695766"/>
          </a:xfrm>
          <a:prstGeom prst="rect">
            <a:avLst/>
          </a:prstGeom>
        </p:spPr>
      </p:pic>
      <p:pic>
        <p:nvPicPr>
          <p:cNvPr id="30"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65242" y="4213027"/>
            <a:ext cx="1499716" cy="482399"/>
          </a:xfrm>
          <a:prstGeom prst="rect">
            <a:avLst/>
          </a:prstGeom>
        </p:spPr>
      </p:pic>
      <p:pic>
        <p:nvPicPr>
          <p:cNvPr id="31" name="Picture 12" descr="What&amp;#39;s New from River Publisher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19405" y="3120846"/>
            <a:ext cx="1545692" cy="9989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descr="Artech Hous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41142" y="4219028"/>
            <a:ext cx="1423955" cy="53507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now publishers - Ho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6409" y="4892040"/>
            <a:ext cx="1291661" cy="58674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Manning logo"/>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719405" y="5069205"/>
            <a:ext cx="1876425" cy="409575"/>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Packt Publishing 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5242" y="4892040"/>
            <a:ext cx="1600178" cy="58674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Princeton University Press logo"/>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057070" y="4892040"/>
            <a:ext cx="1374054" cy="58674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De Gruyter logo"/>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07735" y="4892040"/>
            <a:ext cx="1052144" cy="776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60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299296" y="592730"/>
            <a:ext cx="8229600" cy="979488"/>
          </a:xfrm>
        </p:spPr>
        <p:txBody>
          <a:bodyPr>
            <a:noAutofit/>
          </a:bodyPr>
          <a:lstStyle/>
          <a:p>
            <a:pPr lvl="0"/>
            <a:r>
              <a:rPr lang="en-US" altLang="zh-TW" sz="3200" b="1" dirty="0" smtClean="0">
                <a:solidFill>
                  <a:srgbClr val="0066A1"/>
                </a:solidFill>
                <a:latin typeface="Verdana" panose="020B0604030504040204" pitchFamily="34" charset="0"/>
                <a:ea typeface="Verdana" panose="020B0604030504040204" pitchFamily="34" charset="0"/>
                <a:cs typeface="Arial Unicode MS" panose="020B0604020202020204" pitchFamily="34" charset="-120"/>
              </a:rPr>
              <a:t>IEEE </a:t>
            </a:r>
            <a:r>
              <a:rPr lang="en-US" altLang="zh-TW" sz="3200" b="1" dirty="0" err="1" smtClean="0">
                <a:solidFill>
                  <a:srgbClr val="0066A1"/>
                </a:solidFill>
                <a:latin typeface="Verdana" panose="020B0604030504040204" pitchFamily="34" charset="0"/>
                <a:ea typeface="Verdana" panose="020B0604030504040204" pitchFamily="34" charset="0"/>
                <a:cs typeface="Arial Unicode MS" panose="020B0604020202020204" pitchFamily="34" charset="-120"/>
              </a:rPr>
              <a:t>Xplore</a:t>
            </a:r>
            <a:r>
              <a:rPr lang="en-US" altLang="zh-TW" sz="3200" b="1" dirty="0" smtClean="0">
                <a:solidFill>
                  <a:srgbClr val="0066A1"/>
                </a:solidFill>
                <a:latin typeface="Verdana" panose="020B0604030504040204" pitchFamily="34" charset="0"/>
                <a:ea typeface="Verdana" panose="020B0604030504040204" pitchFamily="34" charset="0"/>
                <a:cs typeface="Arial Unicode MS" panose="020B0604020202020204" pitchFamily="34" charset="-120"/>
              </a:rPr>
              <a:t> </a:t>
            </a:r>
            <a:r>
              <a:rPr lang="zh-TW" altLang="en-US" sz="3200" b="1" dirty="0" smtClean="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收錄</a:t>
            </a:r>
            <a:r>
              <a:rPr lang="zh-TW" altLang="en-US" sz="3200" b="1"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文獻類型</a:t>
            </a:r>
            <a:r>
              <a:rPr lang="zh-TW" altLang="en-US" sz="3600"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t/>
            </a:r>
            <a:br>
              <a:rPr lang="zh-TW" altLang="en-US" sz="3600"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rPr>
            </a:br>
            <a:endParaRPr lang="zh-TW" altLang="en-US" sz="3600" dirty="0">
              <a:solidFill>
                <a:srgbClr val="0066A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19459" name="Rectangle 16"/>
          <p:cNvSpPr>
            <a:spLocks noChangeArrowheads="1"/>
          </p:cNvSpPr>
          <p:nvPr/>
        </p:nvSpPr>
        <p:spPr bwMode="auto">
          <a:xfrm>
            <a:off x="585788" y="1811338"/>
            <a:ext cx="32654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spcBef>
                <a:spcPts val="1000"/>
              </a:spcBef>
            </a:pPr>
            <a:r>
              <a:rPr kumimoji="0" lang="en-US" altLang="zh-TW" sz="1700">
                <a:solidFill>
                  <a:schemeClr val="bg1"/>
                </a:solidFill>
                <a:latin typeface="Verdana" pitchFamily="34" charset="0"/>
              </a:rPr>
              <a:t>IEL allows you to access:</a:t>
            </a:r>
          </a:p>
        </p:txBody>
      </p:sp>
      <p:graphicFrame>
        <p:nvGraphicFramePr>
          <p:cNvPr id="13" name="內容版面配置區 11"/>
          <p:cNvGraphicFramePr>
            <a:graphicFrameLocks noGrp="1"/>
          </p:cNvGraphicFramePr>
          <p:nvPr>
            <p:ph idx="1"/>
            <p:extLst>
              <p:ext uri="{D42A27DB-BD31-4B8C-83A1-F6EECF244321}">
                <p14:modId xmlns:p14="http://schemas.microsoft.com/office/powerpoint/2010/main" val="3041745535"/>
              </p:ext>
            </p:extLst>
          </p:nvPr>
        </p:nvGraphicFramePr>
        <p:xfrm>
          <a:off x="553832" y="1256803"/>
          <a:ext cx="8057408" cy="43651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ounded Rectangle 3"/>
          <p:cNvSpPr/>
          <p:nvPr/>
        </p:nvSpPr>
        <p:spPr>
          <a:xfrm>
            <a:off x="7187731" y="1530244"/>
            <a:ext cx="1569112" cy="54864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a:spcBef>
                <a:spcPts val="0"/>
              </a:spcBef>
              <a:buClr>
                <a:schemeClr val="bg2"/>
              </a:buClr>
              <a:buSzPct val="80000"/>
              <a:buFont typeface="Wingdings" pitchFamily="2" charset="2"/>
              <a:buNone/>
              <a:defRPr/>
            </a:pPr>
            <a:r>
              <a:rPr lang="en-US" sz="1300" b="1" dirty="0">
                <a:solidFill>
                  <a:schemeClr val="bg1"/>
                </a:solidFill>
                <a:latin typeface="+mj-lt"/>
                <a:cs typeface="Verdana"/>
              </a:rPr>
              <a:t>Several new titles in 2025  and 2026</a:t>
            </a:r>
          </a:p>
        </p:txBody>
      </p:sp>
      <p:sp>
        <p:nvSpPr>
          <p:cNvPr id="7" name="Rounded Rectangle 4"/>
          <p:cNvSpPr/>
          <p:nvPr/>
        </p:nvSpPr>
        <p:spPr>
          <a:xfrm>
            <a:off x="7187731" y="2299513"/>
            <a:ext cx="1569112" cy="548640"/>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2"/>
              </a:buClr>
              <a:buSzPct val="80000"/>
              <a:defRPr/>
            </a:pPr>
            <a:r>
              <a:rPr lang="en-US" altLang="zh-TW" sz="1400" b="1" dirty="0" smtClean="0">
                <a:solidFill>
                  <a:schemeClr val="bg1"/>
                </a:solidFill>
                <a:latin typeface="Calibri" panose="020F0502020204030204" pitchFamily="34" charset="0"/>
                <a:cs typeface="Calibri" panose="020F0502020204030204" pitchFamily="34" charset="0"/>
              </a:rPr>
              <a:t>over 2,000</a:t>
            </a:r>
            <a:r>
              <a:rPr lang="zh-TW" altLang="en-US" sz="1400" b="1" dirty="0" smtClean="0">
                <a:solidFill>
                  <a:schemeClr val="bg1"/>
                </a:solidFill>
                <a:latin typeface="Calibri" panose="020F0502020204030204" pitchFamily="34" charset="0"/>
                <a:cs typeface="Calibri" panose="020F0502020204030204" pitchFamily="34" charset="0"/>
              </a:rPr>
              <a:t> </a:t>
            </a:r>
            <a:r>
              <a:rPr lang="en-US" altLang="zh-TW" sz="1400" b="1" dirty="0" smtClean="0">
                <a:solidFill>
                  <a:schemeClr val="bg1"/>
                </a:solidFill>
                <a:latin typeface="Calibri" panose="020F0502020204030204" pitchFamily="34" charset="0"/>
                <a:cs typeface="Calibri" panose="020F0502020204030204" pitchFamily="34" charset="0"/>
              </a:rPr>
              <a:t>annual conferences</a:t>
            </a:r>
            <a:endParaRPr lang="en-US" altLang="zh-TW" sz="1400" b="1" dirty="0">
              <a:solidFill>
                <a:schemeClr val="bg1"/>
              </a:solidFill>
              <a:latin typeface="Calibri" panose="020F0502020204030204" pitchFamily="34" charset="0"/>
              <a:cs typeface="Calibri" panose="020F0502020204030204" pitchFamily="34" charset="0"/>
            </a:endParaRPr>
          </a:p>
        </p:txBody>
      </p:sp>
      <p:sp>
        <p:nvSpPr>
          <p:cNvPr id="8" name="Rounded Rectangle 5"/>
          <p:cNvSpPr/>
          <p:nvPr/>
        </p:nvSpPr>
        <p:spPr>
          <a:xfrm>
            <a:off x="7207433" y="3200252"/>
            <a:ext cx="1549410" cy="54864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a:buClr>
                <a:schemeClr val="bg2"/>
              </a:buClr>
              <a:buSzPct val="80000"/>
            </a:pPr>
            <a:r>
              <a:rPr lang="en-US" altLang="zh-TW" sz="1400" b="1" dirty="0">
                <a:solidFill>
                  <a:schemeClr val="bg1"/>
                </a:solidFill>
                <a:latin typeface="Calibri" panose="020F0502020204030204" pitchFamily="34" charset="0"/>
                <a:cs typeface="Calibri" panose="020F0502020204030204" pitchFamily="34" charset="0"/>
              </a:rPr>
              <a:t>Smart Grid, 802, AI, </a:t>
            </a:r>
            <a:r>
              <a:rPr lang="en-US" altLang="zh-TW" sz="1400" b="1" dirty="0" smtClean="0">
                <a:solidFill>
                  <a:schemeClr val="bg1"/>
                </a:solidFill>
                <a:latin typeface="Calibri" panose="020F0502020204030204" pitchFamily="34" charset="0"/>
                <a:cs typeface="Calibri" panose="020F0502020204030204" pitchFamily="34" charset="0"/>
              </a:rPr>
              <a:t> </a:t>
            </a:r>
            <a:r>
              <a:rPr lang="en-US" altLang="zh-TW" sz="1400" b="1" dirty="0" err="1">
                <a:solidFill>
                  <a:schemeClr val="bg1"/>
                </a:solidFill>
                <a:latin typeface="Calibri" panose="020F0502020204030204" pitchFamily="34" charset="0"/>
                <a:cs typeface="Calibri" panose="020F0502020204030204" pitchFamily="34" charset="0"/>
              </a:rPr>
              <a:t>Blockchain</a:t>
            </a:r>
            <a:endParaRPr lang="en-US" altLang="zh-TW" sz="1400" b="1" dirty="0">
              <a:solidFill>
                <a:schemeClr val="bg1"/>
              </a:solidFill>
              <a:latin typeface="Calibri" panose="020F0502020204030204" pitchFamily="34" charset="0"/>
              <a:cs typeface="Calibri" panose="020F0502020204030204" pitchFamily="34" charset="0"/>
            </a:endParaRPr>
          </a:p>
        </p:txBody>
      </p:sp>
      <p:sp>
        <p:nvSpPr>
          <p:cNvPr id="9" name="Rounded Rectangle 7"/>
          <p:cNvSpPr/>
          <p:nvPr/>
        </p:nvSpPr>
        <p:spPr>
          <a:xfrm>
            <a:off x="7187731" y="3963397"/>
            <a:ext cx="1569112" cy="602045"/>
          </a:xfrm>
          <a:prstGeom prst="roundRect">
            <a:avLst/>
          </a:prstGeom>
          <a:solidFill>
            <a:srgbClr val="0066A1"/>
          </a:solidFill>
          <a:ln w="12700">
            <a:solidFill>
              <a:schemeClr val="bg1">
                <a:lumMod val="50000"/>
              </a:schemeClr>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a:buClr>
                <a:schemeClr val="bg2"/>
              </a:buClr>
              <a:buSzPct val="80000"/>
            </a:pPr>
            <a:r>
              <a:rPr lang="en-US" altLang="zh-TW" sz="1400" b="1" dirty="0">
                <a:solidFill>
                  <a:schemeClr val="bg1"/>
                </a:solidFill>
                <a:latin typeface="Calibri" panose="020F0502020204030204" pitchFamily="34" charset="0"/>
                <a:cs typeface="Calibri" panose="020F0502020204030204" pitchFamily="34" charset="0"/>
              </a:rPr>
              <a:t>Over </a:t>
            </a:r>
            <a:r>
              <a:rPr lang="en-US" altLang="zh-TW" sz="1400" b="1" dirty="0" smtClean="0">
                <a:solidFill>
                  <a:schemeClr val="bg1"/>
                </a:solidFill>
                <a:latin typeface="Calibri" panose="020F0502020204030204" pitchFamily="34" charset="0"/>
                <a:cs typeface="Calibri" panose="020F0502020204030204" pitchFamily="34" charset="0"/>
              </a:rPr>
              <a:t>8,000 </a:t>
            </a:r>
            <a:r>
              <a:rPr lang="en-US" altLang="zh-TW" sz="1400" b="1" dirty="0">
                <a:solidFill>
                  <a:schemeClr val="bg1"/>
                </a:solidFill>
                <a:latin typeface="Calibri" panose="020F0502020204030204" pitchFamily="34" charset="0"/>
                <a:cs typeface="Calibri" panose="020F0502020204030204" pitchFamily="34" charset="0"/>
              </a:rPr>
              <a:t>eBooks </a:t>
            </a:r>
          </a:p>
        </p:txBody>
      </p:sp>
      <p:sp>
        <p:nvSpPr>
          <p:cNvPr id="10" name="Rounded Rectangle 6"/>
          <p:cNvSpPr/>
          <p:nvPr/>
        </p:nvSpPr>
        <p:spPr>
          <a:xfrm>
            <a:off x="7187731" y="4755416"/>
            <a:ext cx="1569112" cy="548640"/>
          </a:xfrm>
          <a:prstGeom prst="roundRect">
            <a:avLst/>
          </a:prstGeom>
          <a:ln/>
        </p:spPr>
        <p:style>
          <a:lnRef idx="0">
            <a:schemeClr val="accent5"/>
          </a:lnRef>
          <a:fillRef idx="3">
            <a:schemeClr val="accent5"/>
          </a:fillRef>
          <a:effectRef idx="3">
            <a:schemeClr val="accent5"/>
          </a:effectRef>
          <a:fontRef idx="minor">
            <a:schemeClr val="lt1"/>
          </a:fontRef>
        </p:style>
        <p:txBody>
          <a:bodyPr anchor="ctr"/>
          <a:lstStyle/>
          <a:p>
            <a:pPr algn="ctr">
              <a:buClr>
                <a:schemeClr val="bg2"/>
              </a:buClr>
              <a:buSzPct val="80000"/>
              <a:defRPr/>
            </a:pPr>
            <a:r>
              <a:rPr lang="en-US" altLang="zh-TW" sz="1400" b="1" dirty="0">
                <a:solidFill>
                  <a:schemeClr val="bg1"/>
                </a:solidFill>
                <a:latin typeface="Calibri" panose="020F0502020204030204" pitchFamily="34" charset="0"/>
                <a:cs typeface="Calibri" panose="020F0502020204030204" pitchFamily="34" charset="0"/>
              </a:rPr>
              <a:t>More Courses &amp; New Series</a:t>
            </a:r>
          </a:p>
        </p:txBody>
      </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1187260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75" y="367460"/>
            <a:ext cx="8645526" cy="1116106"/>
          </a:xfrm>
        </p:spPr>
        <p:txBody>
          <a:bodyPr/>
          <a:lstStyle/>
          <a:p>
            <a:r>
              <a:rPr lang="en-US" sz="3200" b="1" kern="0" dirty="0" smtClean="0">
                <a:latin typeface="Verdana" panose="020B0604030504040204" pitchFamily="34" charset="0"/>
                <a:ea typeface="Verdana" panose="020B0604030504040204" pitchFamily="34" charset="0"/>
                <a:cs typeface="Calibri" panose="020F0502020204030204" pitchFamily="34" charset="0"/>
              </a:rPr>
              <a:t>IEEE</a:t>
            </a:r>
            <a:r>
              <a:rPr lang="zh-TW" altLang="en-US" sz="3200" kern="0" dirty="0" smtClean="0">
                <a:ea typeface="+mj-ea"/>
              </a:rPr>
              <a:t> </a:t>
            </a:r>
            <a:r>
              <a:rPr lang="zh-TW" altLang="en-US" sz="3200" b="1" kern="0" dirty="0" smtClean="0">
                <a:latin typeface="微軟正黑體" panose="020B0604030504040204" pitchFamily="34" charset="-120"/>
                <a:ea typeface="微軟正黑體" panose="020B0604030504040204" pitchFamily="34" charset="-120"/>
              </a:rPr>
              <a:t>最新</a:t>
            </a:r>
            <a:r>
              <a:rPr lang="zh-TW" altLang="en-US" sz="3200" b="1" kern="0" dirty="0">
                <a:latin typeface="微軟正黑體" panose="020B0604030504040204" pitchFamily="34" charset="-120"/>
                <a:ea typeface="微軟正黑體" panose="020B0604030504040204" pitchFamily="34" charset="-120"/>
              </a:rPr>
              <a:t>出版</a:t>
            </a:r>
            <a:r>
              <a:rPr lang="zh-TW" altLang="en-US" sz="3200" b="1" kern="0" dirty="0" smtClean="0">
                <a:latin typeface="微軟正黑體" panose="020B0604030504040204" pitchFamily="34" charset="-120"/>
                <a:ea typeface="微軟正黑體" panose="020B0604030504040204" pitchFamily="34" charset="-120"/>
              </a:rPr>
              <a:t>期刊</a:t>
            </a:r>
            <a:r>
              <a:rPr lang="en-US" sz="3200" b="1" kern="0" dirty="0" smtClean="0">
                <a:latin typeface="微軟正黑體" panose="020B0604030504040204" pitchFamily="34" charset="-120"/>
                <a:ea typeface="微軟正黑體" panose="020B0604030504040204" pitchFamily="34" charset="-120"/>
              </a:rPr>
              <a:t>  </a:t>
            </a:r>
            <a:r>
              <a:rPr lang="en-US" altLang="zh-TW" sz="3200" kern="0" dirty="0" smtClean="0">
                <a:ea typeface="+mj-ea"/>
              </a:rPr>
              <a:t>(</a:t>
            </a:r>
            <a:r>
              <a:rPr lang="en-US" sz="3200" kern="0" dirty="0" smtClean="0">
                <a:ea typeface="+mj-ea"/>
              </a:rPr>
              <a:t>2025/202</a:t>
            </a:r>
            <a:r>
              <a:rPr lang="en-US" sz="3200" kern="0" dirty="0">
                <a:ea typeface="+mj-ea"/>
              </a:rPr>
              <a:t>6</a:t>
            </a:r>
            <a:r>
              <a:rPr lang="en-US" altLang="zh-TW" sz="3200" kern="0" dirty="0" smtClean="0">
                <a:ea typeface="+mj-ea"/>
              </a:rPr>
              <a:t>)</a:t>
            </a:r>
            <a:endParaRPr lang="en-US" sz="1600" dirty="0">
              <a:solidFill>
                <a:schemeClr val="tx1"/>
              </a:solidFill>
            </a:endParaRPr>
          </a:p>
        </p:txBody>
      </p:sp>
      <p:sp>
        <p:nvSpPr>
          <p:cNvPr id="3" name="Content Placeholder 2"/>
          <p:cNvSpPr>
            <a:spLocks noGrp="1"/>
          </p:cNvSpPr>
          <p:nvPr>
            <p:ph sz="half" idx="1"/>
          </p:nvPr>
        </p:nvSpPr>
        <p:spPr>
          <a:xfrm>
            <a:off x="295275" y="1235198"/>
            <a:ext cx="5762559" cy="4906675"/>
          </a:xfrm>
        </p:spPr>
        <p:txBody>
          <a:bodyPr>
            <a:noAutofit/>
          </a:bodyPr>
          <a:lstStyle/>
          <a:p>
            <a:pPr marL="0" indent="0" defTabSz="457200">
              <a:buNone/>
              <a:defRPr/>
            </a:pPr>
            <a:r>
              <a:rPr lang="en-US" sz="16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These new journal titles will soon be available and accessible via subscription</a:t>
            </a:r>
            <a:r>
              <a:rPr lang="en-US" sz="1600" dirty="0" smtClean="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t>
            </a:r>
          </a:p>
          <a:p>
            <a:pPr marL="0" indent="0" defTabSz="457200">
              <a:buNone/>
              <a:defRPr/>
            </a:pPr>
            <a:endParaRPr lang="en-US" sz="16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Sensors </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Magazine (coming in 2026)</a:t>
            </a: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Journal on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Wireless Power Technologies </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(coming in 2026)</a:t>
            </a: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Transactions on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Robot Learning </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(coming in 2026)</a:t>
            </a: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Computational Intelligence </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Letters (coming in 2026)</a:t>
            </a: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Robotics and Automation Practice </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(launched in Late 2025/Early 2026)</a:t>
            </a:r>
          </a:p>
          <a:p>
            <a:pPr marL="285736" lvl="0" indent="-285736" defTabSz="342884" fontAlgn="auto">
              <a:lnSpc>
                <a:spcPct val="90000"/>
              </a:lnSpc>
              <a:spcBef>
                <a:spcPts val="600"/>
              </a:spcBef>
              <a:spcAft>
                <a:spcPts val="0"/>
              </a:spcAft>
              <a:buClr>
                <a:srgbClr val="0066A1"/>
              </a:buClr>
              <a:buFont typeface="Wingdings" panose="05000000000000000000" pitchFamily="2" charset="2"/>
              <a:buChar char="§"/>
              <a:defRPr/>
            </a:pP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IEEE </a:t>
            </a:r>
            <a:r>
              <a:rPr lang="en-US" altLang="zh-TW" sz="1600" b="1"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Energy Sustainability</a:t>
            </a:r>
            <a:r>
              <a:rPr lang="en-US" altLang="zh-TW" sz="1600" i="1" dirty="0">
                <a:solidFill>
                  <a:prstClr val="black">
                    <a:lumMod val="75000"/>
                  </a:prstClr>
                </a:solidFill>
                <a:latin typeface="Calibri" panose="020F0502020204030204" pitchFamily="34" charset="0"/>
                <a:ea typeface="Verdana" panose="020B0604030504040204" pitchFamily="34" charset="0"/>
                <a:cs typeface="Calibri" panose="020F0502020204030204" pitchFamily="34" charset="0"/>
              </a:rPr>
              <a:t> Magazine (launched in 2025)</a:t>
            </a:r>
          </a:p>
        </p:txBody>
      </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7835" y="6066382"/>
            <a:ext cx="1749191" cy="429309"/>
          </a:xfrm>
          <a:prstGeom prst="rect">
            <a:avLst/>
          </a:prstGeom>
        </p:spPr>
      </p:pic>
      <p:sp>
        <p:nvSpPr>
          <p:cNvPr id="4" name="AutoShape 2" descr="J-FLEX (@ieeejflex) / Twitter"/>
          <p:cNvSpPr>
            <a:spLocks noChangeAspect="1" noChangeArrowheads="1"/>
          </p:cNvSpPr>
          <p:nvPr/>
        </p:nvSpPr>
        <p:spPr bwMode="auto">
          <a:xfrm>
            <a:off x="155575" y="-846138"/>
            <a:ext cx="1257300"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5" name="AutoShape 4" descr="J-FLEX (@ieeejflex) / Twitter"/>
          <p:cNvSpPr>
            <a:spLocks noChangeAspect="1" noChangeArrowheads="1"/>
          </p:cNvSpPr>
          <p:nvPr/>
        </p:nvSpPr>
        <p:spPr bwMode="auto">
          <a:xfrm>
            <a:off x="307975" y="-693738"/>
            <a:ext cx="1257300" cy="1771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6" name="AutoShape 2" descr="IEEE Transactions on Electron Devic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7" name="AutoShape 4" descr="IEEE Transactions on Electron Devic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sp>
        <p:nvSpPr>
          <p:cNvPr id="8" name="AutoShape 6" descr="IEEE Transactions on Electron Device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TW" altLang="en-US"/>
          </a:p>
        </p:txBody>
      </p:sp>
      <p:pic>
        <p:nvPicPr>
          <p:cNvPr id="12"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1953" y="2376371"/>
            <a:ext cx="1569577" cy="1120636"/>
          </a:xfrm>
          <a:prstGeom prst="rect">
            <a:avLst/>
          </a:prstGeom>
        </p:spPr>
      </p:pic>
      <p:pic>
        <p:nvPicPr>
          <p:cNvPr id="13"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9111" y="1336166"/>
            <a:ext cx="1560550" cy="948983"/>
          </a:xfrm>
          <a:prstGeom prst="rect">
            <a:avLst/>
          </a:prstGeom>
        </p:spPr>
      </p:pic>
      <p:pic>
        <p:nvPicPr>
          <p:cNvPr id="14" name="Picture 8"/>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13000" contrast="11000"/>
                    </a14:imgEffect>
                  </a14:imgLayer>
                </a14:imgProps>
              </a:ext>
              <a:ext uri="{28A0092B-C50C-407E-A947-70E740481C1C}">
                <a14:useLocalDpi xmlns:a14="http://schemas.microsoft.com/office/drawing/2010/main"/>
              </a:ext>
            </a:extLst>
          </a:blip>
          <a:srcRect/>
          <a:stretch/>
        </p:blipFill>
        <p:spPr>
          <a:xfrm>
            <a:off x="6619112" y="3588229"/>
            <a:ext cx="1574792" cy="947354"/>
          </a:xfrm>
          <a:prstGeom prst="rect">
            <a:avLst/>
          </a:prstGeom>
        </p:spPr>
      </p:pic>
    </p:spTree>
    <p:extLst>
      <p:ext uri="{BB962C8B-B14F-4D97-AF65-F5344CB8AC3E}">
        <p14:creationId xmlns:p14="http://schemas.microsoft.com/office/powerpoint/2010/main" val="3643795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0" name="Title 1"/>
          <p:cNvSpPr txBox="1">
            <a:spLocks/>
          </p:cNvSpPr>
          <p:nvPr/>
        </p:nvSpPr>
        <p:spPr bwMode="auto">
          <a:xfrm>
            <a:off x="253999" y="429675"/>
            <a:ext cx="7084237" cy="5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nSpc>
                <a:spcPct val="100000"/>
              </a:lnSpc>
              <a:spcBef>
                <a:spcPct val="0"/>
              </a:spcBef>
              <a:buClrTx/>
              <a:buSzTx/>
              <a:buFontTx/>
              <a:buNone/>
            </a:pPr>
            <a:r>
              <a:rPr lang="en-US" altLang="zh-CN" sz="3200" b="1" dirty="0" smtClean="0">
                <a:solidFill>
                  <a:schemeClr val="tx2"/>
                </a:solidFill>
                <a:latin typeface="Verdana" panose="020B0604030504040204" pitchFamily="34" charset="0"/>
                <a:ea typeface="Verdana" panose="020B0604030504040204" pitchFamily="34" charset="0"/>
                <a:cs typeface="Calibri" panose="020F0502020204030204" pitchFamily="34" charset="0"/>
              </a:rPr>
              <a:t>IEEE</a:t>
            </a:r>
            <a:r>
              <a:rPr lang="zh-TW" altLang="en-US" sz="3200" b="1" dirty="0" smtClean="0">
                <a:solidFill>
                  <a:schemeClr val="tx2"/>
                </a:solidFill>
                <a:latin typeface="Calibri" panose="020F0502020204030204" pitchFamily="34" charset="0"/>
                <a:ea typeface="Verdana" panose="020B0604030504040204" pitchFamily="34" charset="0"/>
                <a:cs typeface="Calibri" panose="020F0502020204030204" pitchFamily="34" charset="0"/>
              </a:rPr>
              <a:t> </a:t>
            </a:r>
            <a:r>
              <a:rPr lang="zh-TW" altLang="en-US" sz="3200" b="1" dirty="0" smtClean="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全球舉辦研討會</a:t>
            </a:r>
            <a:endParaRPr lang="en-US" altLang="zh-TW" sz="3200" b="1" dirty="0" smtClean="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a:p>
            <a:pPr>
              <a:spcBef>
                <a:spcPct val="0"/>
              </a:spcBef>
            </a:pPr>
            <a:r>
              <a:rPr lang="zh-TW" altLang="en-US" sz="2000" b="1" dirty="0" smtClean="0">
                <a:solidFill>
                  <a:schemeClr val="accent2"/>
                </a:solidFill>
                <a:latin typeface="微軟正黑體" panose="020B0604030504040204" pitchFamily="34" charset="-120"/>
                <a:ea typeface="微軟正黑體" panose="020B0604030504040204" pitchFamily="34" charset="-120"/>
                <a:cs typeface="Verdana" panose="020B0604030504040204" pitchFamily="34" charset="0"/>
              </a:rPr>
              <a:t>為新興技術</a:t>
            </a:r>
            <a:r>
              <a:rPr lang="zh-TW" altLang="en-US" sz="2000" b="1" dirty="0">
                <a:solidFill>
                  <a:schemeClr val="accent2"/>
                </a:solidFill>
                <a:latin typeface="微軟正黑體" panose="020B0604030504040204" pitchFamily="34" charset="-120"/>
                <a:ea typeface="微軟正黑體" panose="020B0604030504040204" pitchFamily="34" charset="-120"/>
                <a:cs typeface="Verdana" panose="020B0604030504040204" pitchFamily="34" charset="0"/>
              </a:rPr>
              <a:t>與科技</a:t>
            </a:r>
            <a:r>
              <a:rPr lang="zh-TW" altLang="en-US" sz="2000" b="1" dirty="0" smtClean="0">
                <a:solidFill>
                  <a:schemeClr val="accent2"/>
                </a:solidFill>
                <a:latin typeface="微軟正黑體" panose="020B0604030504040204" pitchFamily="34" charset="-120"/>
                <a:ea typeface="微軟正黑體" panose="020B0604030504040204" pitchFamily="34" charset="-120"/>
                <a:cs typeface="Verdana" panose="020B0604030504040204" pitchFamily="34" charset="0"/>
              </a:rPr>
              <a:t>領域持續注入</a:t>
            </a:r>
            <a:r>
              <a:rPr lang="zh-TW" altLang="en-US" sz="2000" b="1" dirty="0">
                <a:solidFill>
                  <a:schemeClr val="accent2"/>
                </a:solidFill>
                <a:latin typeface="微軟正黑體" panose="020B0604030504040204" pitchFamily="34" charset="-120"/>
                <a:ea typeface="微軟正黑體" panose="020B0604030504040204" pitchFamily="34" charset="-120"/>
                <a:cs typeface="Verdana" panose="020B0604030504040204" pitchFamily="34" charset="0"/>
              </a:rPr>
              <a:t>研究</a:t>
            </a:r>
            <a:r>
              <a:rPr lang="zh-TW" altLang="en-US" sz="2000" b="1" dirty="0" smtClean="0">
                <a:solidFill>
                  <a:schemeClr val="accent2"/>
                </a:solidFill>
                <a:latin typeface="微軟正黑體" panose="020B0604030504040204" pitchFamily="34" charset="-120"/>
                <a:ea typeface="微軟正黑體" panose="020B0604030504040204" pitchFamily="34" charset="-120"/>
                <a:cs typeface="Verdana" panose="020B0604030504040204" pitchFamily="34" charset="0"/>
              </a:rPr>
              <a:t>能量</a:t>
            </a:r>
            <a:endParaRPr lang="en-US" altLang="zh-CN"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61452" name="Rectangle 18"/>
          <p:cNvSpPr>
            <a:spLocks noChangeArrowheads="1"/>
          </p:cNvSpPr>
          <p:nvPr/>
        </p:nvSpPr>
        <p:spPr bwMode="auto">
          <a:xfrm>
            <a:off x="361127" y="1454333"/>
            <a:ext cx="5991367" cy="732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p>
            <a:pPr algn="ctr" defTabSz="457200" fontAlgn="base">
              <a:spcBef>
                <a:spcPct val="0"/>
              </a:spcBef>
              <a:spcAft>
                <a:spcPct val="0"/>
              </a:spcAft>
            </a:pPr>
            <a:endParaRPr lang="en-US" dirty="0">
              <a:solidFill>
                <a:srgbClr val="404040"/>
              </a:solidFill>
              <a:latin typeface="Verdana" pitchFamily="34" charset="0"/>
              <a:ea typeface="ＭＳ Ｐゴシック" charset="0"/>
            </a:endParaRPr>
          </a:p>
        </p:txBody>
      </p:sp>
      <p:sp>
        <p:nvSpPr>
          <p:cNvPr id="9" name="Slide Number Placeholder 3"/>
          <p:cNvSpPr txBox="1">
            <a:spLocks/>
          </p:cNvSpPr>
          <p:nvPr/>
        </p:nvSpPr>
        <p:spPr bwMode="auto">
          <a:xfrm>
            <a:off x="444500" y="6289675"/>
            <a:ext cx="3587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defTabSz="457200" rtl="0" eaLnBrk="0" fontAlgn="base" hangingPunct="0">
              <a:spcBef>
                <a:spcPts val="2000"/>
              </a:spcBef>
              <a:spcAft>
                <a:spcPct val="0"/>
              </a:spcAft>
              <a:buBlip>
                <a:blip r:embed="rId3"/>
              </a:buBlip>
              <a:defRPr sz="2200" kern="1200">
                <a:solidFill>
                  <a:schemeClr val="bg2"/>
                </a:solidFill>
                <a:latin typeface="Verdana" pitchFamily="34" charset="0"/>
                <a:ea typeface="ＭＳ Ｐゴシック" pitchFamily="34" charset="-128"/>
                <a:cs typeface="ＭＳ Ｐゴシック" charset="0"/>
              </a:defRPr>
            </a:lvl1pPr>
            <a:lvl2pPr marL="742950" indent="-285750" algn="l" defTabSz="457200" rtl="0" eaLnBrk="0" fontAlgn="base" hangingPunct="0">
              <a:spcBef>
                <a:spcPts val="600"/>
              </a:spcBef>
              <a:spcAft>
                <a:spcPct val="0"/>
              </a:spcAft>
              <a:buSzPct val="100000"/>
              <a:buBlip>
                <a:blip r:embed="rId4"/>
              </a:buBlip>
              <a:defRPr sz="2000" kern="1200">
                <a:solidFill>
                  <a:schemeClr val="bg2"/>
                </a:solidFill>
                <a:latin typeface="Verdana" pitchFamily="34" charset="0"/>
                <a:ea typeface="ＭＳ Ｐゴシック" pitchFamily="34" charset="-128"/>
                <a:cs typeface="ＭＳ Ｐゴシック" charset="0"/>
              </a:defRPr>
            </a:lvl2pPr>
            <a:lvl3pPr marL="11430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3pPr>
            <a:lvl4pPr marL="16002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4pPr>
            <a:lvl5pPr marL="2057400" indent="-228600" algn="l" defTabSz="457200" rtl="0" eaLnBrk="0" fontAlgn="base"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5pPr>
            <a:lvl6pPr marL="25146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6pPr>
            <a:lvl7pPr marL="29718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7pPr>
            <a:lvl8pPr marL="34290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8pPr>
            <a:lvl9pPr marL="3886200" indent="-228600" algn="l" defTabSz="457200" rtl="0" eaLnBrk="0" fontAlgn="base" latinLnBrk="0" hangingPunct="0">
              <a:spcBef>
                <a:spcPts val="600"/>
              </a:spcBef>
              <a:spcAft>
                <a:spcPct val="0"/>
              </a:spcAft>
              <a:buSzPct val="100000"/>
              <a:buBlip>
                <a:blip r:embed="rId4"/>
              </a:buBlip>
              <a:defRPr sz="2400" kern="1200">
                <a:solidFill>
                  <a:schemeClr val="bg2"/>
                </a:solidFill>
                <a:latin typeface="Verdana" pitchFamily="34" charset="0"/>
                <a:ea typeface="ＭＳ Ｐゴシック" pitchFamily="34" charset="-128"/>
                <a:cs typeface="ＭＳ Ｐゴシック" charset="0"/>
              </a:defRPr>
            </a:lvl9pPr>
          </a:lstStyle>
          <a:p>
            <a:pPr eaLnBrk="1" hangingPunct="1">
              <a:spcBef>
                <a:spcPct val="0"/>
              </a:spcBef>
              <a:buFontTx/>
              <a:buNone/>
            </a:pPr>
            <a:fld id="{C5709BD5-764D-4B46-B354-5B2E990B11F4}" type="slidenum">
              <a:rPr lang="en-US" altLang="en-US" sz="1000" smtClean="0">
                <a:solidFill>
                  <a:srgbClr val="898989"/>
                </a:solidFill>
              </a:rPr>
              <a:pPr eaLnBrk="1" hangingPunct="1">
                <a:spcBef>
                  <a:spcPct val="0"/>
                </a:spcBef>
                <a:buFontTx/>
                <a:buNone/>
              </a:pPr>
              <a:t>18</a:t>
            </a:fld>
            <a:endParaRPr lang="en-US" altLang="en-US" sz="1000" dirty="0">
              <a:solidFill>
                <a:srgbClr val="898989"/>
              </a:solidFill>
            </a:endParaRPr>
          </a:p>
        </p:txBody>
      </p:sp>
      <p:sp>
        <p:nvSpPr>
          <p:cNvPr id="3" name="矩形 2"/>
          <p:cNvSpPr/>
          <p:nvPr/>
        </p:nvSpPr>
        <p:spPr>
          <a:xfrm>
            <a:off x="253999" y="1884997"/>
            <a:ext cx="8524081" cy="3970318"/>
          </a:xfrm>
          <a:prstGeom prst="rect">
            <a:avLst/>
          </a:prstGeom>
        </p:spPr>
        <p:txBody>
          <a:bodyPr wrap="square">
            <a:spAutoFit/>
          </a:bodyPr>
          <a:lstStyle/>
          <a:p>
            <a:pPr defTabSz="914378">
              <a:spcAft>
                <a:spcPts val="600"/>
              </a:spcAft>
            </a:pPr>
            <a:r>
              <a:rPr lang="en-US" altLang="zh-TW" sz="1100" dirty="0">
                <a:solidFill>
                  <a:prstClr val="black"/>
                </a:solidFill>
                <a:latin typeface="Calibri" panose="020F0502020204030204" pitchFamily="34" charset="0"/>
                <a:cs typeface="Calibri" panose="020F0502020204030204" pitchFamily="34" charset="0"/>
              </a:rPr>
              <a:t>IEEE conferences continue to address growing areas of research that transform our lives. Below are some examples of conferences published in 2025 covering these innovative technologies:</a:t>
            </a:r>
          </a:p>
          <a:p>
            <a:pPr marL="171450" marR="0" indent="-171450">
              <a:lnSpc>
                <a:spcPts val="1820"/>
              </a:lnSpc>
              <a:spcBef>
                <a:spcPts val="0"/>
              </a:spcBef>
              <a:spcAft>
                <a:spcPts val="0"/>
              </a:spcAft>
              <a:buFont typeface="Wingdings" pitchFamily="2" charset="2"/>
              <a:buChar char="§"/>
            </a:pPr>
            <a:r>
              <a:rPr lang="en-US" altLang="zh-TW" sz="1100" dirty="0"/>
              <a:t>2025 Annual Conference of the </a:t>
            </a:r>
            <a:r>
              <a:rPr lang="en-US" altLang="zh-TW" sz="1100" b="1" dirty="0">
                <a:solidFill>
                  <a:srgbClr val="0066A1"/>
                </a:solidFill>
              </a:rPr>
              <a:t>IEEE Industrial Electronics Society </a:t>
            </a:r>
            <a:r>
              <a:rPr lang="en-US" altLang="zh-TW" sz="1100" dirty="0"/>
              <a:t>(IECON)</a:t>
            </a:r>
          </a:p>
          <a:p>
            <a:pPr marL="171450" marR="0" indent="-171450">
              <a:lnSpc>
                <a:spcPts val="1820"/>
              </a:lnSpc>
              <a:spcBef>
                <a:spcPts val="0"/>
              </a:spcBef>
              <a:spcAft>
                <a:spcPts val="0"/>
              </a:spcAft>
              <a:buFont typeface="Wingdings" pitchFamily="2" charset="2"/>
              <a:buChar char="§"/>
            </a:pPr>
            <a:r>
              <a:rPr lang="en-US" altLang="zh-TW" sz="1100" dirty="0"/>
              <a:t>2025 SC International Conference for </a:t>
            </a:r>
            <a:r>
              <a:rPr lang="en-US" altLang="zh-TW" sz="1100" b="1" dirty="0">
                <a:solidFill>
                  <a:srgbClr val="0066A1"/>
                </a:solidFill>
              </a:rPr>
              <a:t>High Performance Computing, Networking, Storage, and Analysis</a:t>
            </a:r>
          </a:p>
          <a:p>
            <a:pPr marL="171450" indent="-171450">
              <a:lnSpc>
                <a:spcPts val="1820"/>
              </a:lnSpc>
              <a:spcBef>
                <a:spcPts val="0"/>
              </a:spcBef>
              <a:spcAft>
                <a:spcPts val="0"/>
              </a:spcAft>
              <a:buFont typeface="Wingdings" pitchFamily="2" charset="2"/>
              <a:buChar char="§"/>
            </a:pPr>
            <a:r>
              <a:rPr lang="en-US" altLang="zh-TW" sz="1100" dirty="0"/>
              <a:t>2025 IEEE International Conference on </a:t>
            </a:r>
            <a:r>
              <a:rPr lang="en-US" altLang="zh-TW" sz="1100" b="1" dirty="0">
                <a:solidFill>
                  <a:srgbClr val="0066A1"/>
                </a:solidFill>
              </a:rPr>
              <a:t>Emerging Trends in Computing and Communication </a:t>
            </a:r>
            <a:r>
              <a:rPr lang="en-US" altLang="zh-TW" sz="1100" dirty="0"/>
              <a:t>(ETCOM)</a:t>
            </a:r>
          </a:p>
          <a:p>
            <a:pPr marL="171450" indent="-171450">
              <a:lnSpc>
                <a:spcPts val="1820"/>
              </a:lnSpc>
              <a:spcBef>
                <a:spcPts val="0"/>
              </a:spcBef>
              <a:spcAft>
                <a:spcPts val="0"/>
              </a:spcAft>
              <a:buFont typeface="Wingdings" pitchFamily="2" charset="2"/>
              <a:buChar char="§"/>
            </a:pPr>
            <a:r>
              <a:rPr lang="en-US" altLang="zh-TW" sz="1100" dirty="0"/>
              <a:t>2025 IEEE International Conference on </a:t>
            </a:r>
            <a:r>
              <a:rPr lang="en-US" altLang="zh-TW" sz="1100" b="1" dirty="0">
                <a:solidFill>
                  <a:srgbClr val="0066A1"/>
                </a:solidFill>
              </a:rPr>
              <a:t>Cluster Computing </a:t>
            </a:r>
            <a:r>
              <a:rPr lang="en-US" altLang="zh-TW" sz="1100" dirty="0"/>
              <a:t>(CLUSTER)</a:t>
            </a:r>
          </a:p>
          <a:p>
            <a:pPr marL="171450" indent="-171450">
              <a:lnSpc>
                <a:spcPts val="1820"/>
              </a:lnSpc>
              <a:spcBef>
                <a:spcPts val="0"/>
              </a:spcBef>
              <a:spcAft>
                <a:spcPts val="0"/>
              </a:spcAft>
              <a:buFont typeface="Wingdings" pitchFamily="2" charset="2"/>
              <a:buChar char="§"/>
            </a:pPr>
            <a:r>
              <a:rPr lang="en-US" altLang="zh-TW" sz="1100" dirty="0"/>
              <a:t>2025 International Conference on </a:t>
            </a:r>
            <a:r>
              <a:rPr lang="en-US" altLang="zh-TW" sz="1100" b="1" dirty="0">
                <a:solidFill>
                  <a:srgbClr val="0066A1"/>
                </a:solidFill>
              </a:rPr>
              <a:t>Power, Energy and Innovations </a:t>
            </a:r>
            <a:r>
              <a:rPr lang="en-US" altLang="zh-TW" sz="1100" dirty="0"/>
              <a:t>(ICPEI)</a:t>
            </a:r>
          </a:p>
          <a:p>
            <a:pPr marL="171450" lvl="0" indent="-171450" defTabSz="457200" fontAlgn="base">
              <a:lnSpc>
                <a:spcPts val="1820"/>
              </a:lnSpc>
              <a:buFont typeface="Wingdings" pitchFamily="2" charset="2"/>
              <a:buChar char="§"/>
              <a:defRPr/>
            </a:pPr>
            <a:r>
              <a:rPr lang="en-US" altLang="zh-TW" sz="1100" dirty="0">
                <a:solidFill>
                  <a:prstClr val="black"/>
                </a:solidFill>
                <a:ea typeface="ＭＳ Ｐゴシック" charset="0"/>
              </a:rPr>
              <a:t>2025 IEEE Annual Congress on </a:t>
            </a:r>
            <a:r>
              <a:rPr lang="en-US" altLang="zh-TW" sz="1100" b="1" dirty="0">
                <a:solidFill>
                  <a:srgbClr val="0066A1"/>
                </a:solidFill>
                <a:ea typeface="ＭＳ Ｐゴシック" charset="0"/>
              </a:rPr>
              <a:t>Artificial Intelligence of Things </a:t>
            </a:r>
            <a:r>
              <a:rPr lang="en-US" altLang="zh-TW" sz="1100" dirty="0">
                <a:solidFill>
                  <a:prstClr val="black"/>
                </a:solidFill>
                <a:ea typeface="ＭＳ Ｐゴシック" charset="0"/>
              </a:rPr>
              <a:t>(</a:t>
            </a:r>
            <a:r>
              <a:rPr lang="en-US" altLang="zh-TW" sz="1100" dirty="0" err="1">
                <a:solidFill>
                  <a:prstClr val="black"/>
                </a:solidFill>
                <a:ea typeface="ＭＳ Ｐゴシック" charset="0"/>
              </a:rPr>
              <a:t>AIoT</a:t>
            </a:r>
            <a:r>
              <a:rPr lang="en-US" altLang="zh-TW" sz="1100" dirty="0">
                <a:solidFill>
                  <a:prstClr val="black"/>
                </a:solidFill>
                <a:ea typeface="ＭＳ Ｐゴシック" charset="0"/>
              </a:rPr>
              <a:t>)</a:t>
            </a:r>
            <a:endParaRPr lang="en-US" altLang="zh-TW" sz="1100" dirty="0"/>
          </a:p>
          <a:p>
            <a:pPr marL="171450" indent="-171450">
              <a:lnSpc>
                <a:spcPts val="1820"/>
              </a:lnSpc>
              <a:spcBef>
                <a:spcPts val="0"/>
              </a:spcBef>
              <a:spcAft>
                <a:spcPts val="0"/>
              </a:spcAft>
              <a:buFont typeface="Wingdings" pitchFamily="2" charset="2"/>
              <a:buChar char="§"/>
            </a:pPr>
            <a:r>
              <a:rPr lang="en-US" altLang="zh-TW" sz="1100" dirty="0"/>
              <a:t>2025 IEEE International Conference on </a:t>
            </a:r>
            <a:r>
              <a:rPr lang="en-US" altLang="zh-TW" sz="1100" b="1" dirty="0">
                <a:solidFill>
                  <a:srgbClr val="0066A1"/>
                </a:solidFill>
              </a:rPr>
              <a:t>Quantum Computing and Engineering </a:t>
            </a:r>
            <a:r>
              <a:rPr lang="en-US" altLang="zh-TW" sz="1100" dirty="0"/>
              <a:t>(QCE)</a:t>
            </a:r>
          </a:p>
          <a:p>
            <a:pPr marL="171450" indent="-171450">
              <a:lnSpc>
                <a:spcPts val="1820"/>
              </a:lnSpc>
              <a:spcBef>
                <a:spcPts val="0"/>
              </a:spcBef>
              <a:spcAft>
                <a:spcPts val="0"/>
              </a:spcAft>
              <a:buFont typeface="Wingdings" pitchFamily="2" charset="2"/>
              <a:buChar char="§"/>
            </a:pPr>
            <a:r>
              <a:rPr lang="en-US" altLang="zh-TW" sz="1100" dirty="0"/>
              <a:t>2025 IEEE International Symposium on </a:t>
            </a:r>
            <a:r>
              <a:rPr lang="en-US" altLang="zh-TW" sz="1100" b="1" dirty="0">
                <a:solidFill>
                  <a:srgbClr val="0066A1"/>
                </a:solidFill>
              </a:rPr>
              <a:t>Mixed and Augmented Reality </a:t>
            </a:r>
            <a:r>
              <a:rPr lang="en-US" altLang="zh-TW" sz="1100" dirty="0"/>
              <a:t>(ISMAR)</a:t>
            </a:r>
          </a:p>
          <a:p>
            <a:pPr marL="171450" indent="-171450">
              <a:lnSpc>
                <a:spcPts val="1820"/>
              </a:lnSpc>
              <a:spcBef>
                <a:spcPts val="0"/>
              </a:spcBef>
              <a:spcAft>
                <a:spcPts val="0"/>
              </a:spcAft>
              <a:buFont typeface="Wingdings" pitchFamily="2" charset="2"/>
              <a:buChar char="§"/>
            </a:pPr>
            <a:r>
              <a:rPr lang="en-US" altLang="zh-TW" sz="1100" dirty="0"/>
              <a:t>2025 Conference on </a:t>
            </a:r>
            <a:r>
              <a:rPr lang="en-US" altLang="zh-TW" sz="1100" b="1" dirty="0" err="1">
                <a:solidFill>
                  <a:srgbClr val="0066A1"/>
                </a:solidFill>
              </a:rPr>
              <a:t>Blockchain</a:t>
            </a:r>
            <a:r>
              <a:rPr lang="en-US" altLang="zh-TW" sz="1100" b="1" dirty="0">
                <a:solidFill>
                  <a:srgbClr val="0066A1"/>
                </a:solidFill>
              </a:rPr>
              <a:t> Research &amp; Applications for Innovative Networks and Services </a:t>
            </a:r>
            <a:r>
              <a:rPr lang="en-US" altLang="zh-TW" sz="1100" dirty="0"/>
              <a:t>(BRAINS)</a:t>
            </a:r>
          </a:p>
          <a:p>
            <a:pPr marL="171450" indent="-171450">
              <a:lnSpc>
                <a:spcPts val="1820"/>
              </a:lnSpc>
              <a:spcBef>
                <a:spcPts val="0"/>
              </a:spcBef>
              <a:spcAft>
                <a:spcPts val="0"/>
              </a:spcAft>
              <a:buFont typeface="Wingdings" pitchFamily="2" charset="2"/>
              <a:buChar char="§"/>
            </a:pPr>
            <a:r>
              <a:rPr lang="en-US" altLang="zh-TW" sz="1100" dirty="0"/>
              <a:t>2025 International Conference on </a:t>
            </a:r>
            <a:r>
              <a:rPr lang="en-US" altLang="zh-TW" sz="1100" b="1" dirty="0">
                <a:solidFill>
                  <a:srgbClr val="0066A1"/>
                </a:solidFill>
              </a:rPr>
              <a:t>Future Telecommunications and Artificial Intelligence </a:t>
            </a:r>
            <a:r>
              <a:rPr lang="en-US" altLang="zh-TW" sz="1100" dirty="0"/>
              <a:t>(IC-FTAI)</a:t>
            </a:r>
          </a:p>
          <a:p>
            <a:pPr marL="171450" marR="0" indent="-171450">
              <a:lnSpc>
                <a:spcPts val="1820"/>
              </a:lnSpc>
              <a:spcBef>
                <a:spcPts val="0"/>
              </a:spcBef>
              <a:spcAft>
                <a:spcPts val="0"/>
              </a:spcAft>
              <a:buFont typeface="Wingdings" pitchFamily="2" charset="2"/>
              <a:buChar char="§"/>
            </a:pPr>
            <a:r>
              <a:rPr lang="en-US" altLang="zh-TW" sz="1100" dirty="0"/>
              <a:t>2025 IEEE International Conference on </a:t>
            </a:r>
            <a:r>
              <a:rPr lang="en-US" altLang="zh-TW" sz="1100" b="1" dirty="0">
                <a:solidFill>
                  <a:srgbClr val="0066A1"/>
                </a:solidFill>
              </a:rPr>
              <a:t>Acoustics, Speech and Signal Processing </a:t>
            </a:r>
            <a:r>
              <a:rPr lang="en-US" altLang="zh-TW" sz="1100" dirty="0"/>
              <a:t>(ICASSP)</a:t>
            </a:r>
          </a:p>
          <a:p>
            <a:pPr marL="171450" marR="0" indent="-171450">
              <a:lnSpc>
                <a:spcPts val="1820"/>
              </a:lnSpc>
              <a:spcBef>
                <a:spcPts val="0"/>
              </a:spcBef>
              <a:spcAft>
                <a:spcPts val="0"/>
              </a:spcAft>
              <a:buFont typeface="Wingdings" pitchFamily="2" charset="2"/>
              <a:buChar char="§"/>
            </a:pPr>
            <a:r>
              <a:rPr lang="en-US" altLang="zh-TW" sz="1100" dirty="0"/>
              <a:t>2025 IEEE/SEMI Conference on </a:t>
            </a:r>
            <a:r>
              <a:rPr lang="en-US" altLang="zh-TW" sz="1100" b="1" dirty="0">
                <a:solidFill>
                  <a:srgbClr val="0066A1"/>
                </a:solidFill>
              </a:rPr>
              <a:t>Advanced</a:t>
            </a:r>
            <a:r>
              <a:rPr lang="en-US" altLang="zh-TW" sz="1100" dirty="0">
                <a:solidFill>
                  <a:srgbClr val="0066A1"/>
                </a:solidFill>
              </a:rPr>
              <a:t> </a:t>
            </a:r>
            <a:r>
              <a:rPr lang="en-US" altLang="zh-TW" sz="1100" b="1" dirty="0">
                <a:solidFill>
                  <a:srgbClr val="0066A1"/>
                </a:solidFill>
              </a:rPr>
              <a:t>Semiconductor Manufacturing </a:t>
            </a:r>
            <a:r>
              <a:rPr lang="en-US" altLang="zh-TW" sz="1100" dirty="0"/>
              <a:t>(ASMC)</a:t>
            </a:r>
          </a:p>
          <a:p>
            <a:pPr marL="171450" marR="0" indent="-171450">
              <a:lnSpc>
                <a:spcPts val="1820"/>
              </a:lnSpc>
              <a:spcBef>
                <a:spcPts val="0"/>
              </a:spcBef>
              <a:spcAft>
                <a:spcPts val="0"/>
              </a:spcAft>
              <a:buFont typeface="Wingdings" pitchFamily="2" charset="2"/>
              <a:buChar char="§"/>
            </a:pPr>
            <a:r>
              <a:rPr lang="en-US" altLang="zh-TW" sz="1100" dirty="0"/>
              <a:t>2025 International Conference on </a:t>
            </a:r>
            <a:r>
              <a:rPr lang="en-US" altLang="zh-TW" sz="1100" b="1" dirty="0">
                <a:solidFill>
                  <a:srgbClr val="0066A1"/>
                </a:solidFill>
              </a:rPr>
              <a:t>Smart Grid and Energy Engineering </a:t>
            </a:r>
            <a:r>
              <a:rPr lang="en-US" altLang="zh-TW" sz="1100" dirty="0"/>
              <a:t>(SGEE)</a:t>
            </a:r>
          </a:p>
          <a:p>
            <a:pPr marL="171450" indent="-171450">
              <a:lnSpc>
                <a:spcPts val="1820"/>
              </a:lnSpc>
              <a:spcBef>
                <a:spcPts val="0"/>
              </a:spcBef>
              <a:spcAft>
                <a:spcPts val="0"/>
              </a:spcAft>
              <a:buFont typeface="Wingdings" pitchFamily="2" charset="2"/>
              <a:buChar char="§"/>
            </a:pPr>
            <a:r>
              <a:rPr lang="en-US" altLang="zh-TW" sz="1100" dirty="0"/>
              <a:t>2025 Conference on </a:t>
            </a:r>
            <a:r>
              <a:rPr lang="en-US" altLang="zh-TW" sz="1100" b="1" dirty="0">
                <a:solidFill>
                  <a:srgbClr val="0066A1"/>
                </a:solidFill>
              </a:rPr>
              <a:t>Cloud and Internet of Things </a:t>
            </a:r>
            <a:r>
              <a:rPr lang="en-US" altLang="zh-TW" sz="1100" dirty="0"/>
              <a:t>(</a:t>
            </a:r>
            <a:r>
              <a:rPr lang="en-US" altLang="zh-TW" sz="1100" dirty="0" err="1"/>
              <a:t>CIoT</a:t>
            </a:r>
            <a:r>
              <a:rPr lang="en-US" altLang="zh-TW" sz="1100" dirty="0"/>
              <a:t>)</a:t>
            </a:r>
            <a:endParaRPr lang="en-US" altLang="zh-TW" sz="1100" b="1" dirty="0"/>
          </a:p>
          <a:p>
            <a:pPr marL="171450" indent="-171450">
              <a:lnSpc>
                <a:spcPts val="1820"/>
              </a:lnSpc>
              <a:spcBef>
                <a:spcPts val="0"/>
              </a:spcBef>
              <a:spcAft>
                <a:spcPts val="0"/>
              </a:spcAft>
              <a:buFont typeface="Wingdings" pitchFamily="2" charset="2"/>
              <a:buChar char="§"/>
            </a:pPr>
            <a:r>
              <a:rPr lang="en-US" altLang="zh-TW" sz="1100" dirty="0"/>
              <a:t>2025 IEEE </a:t>
            </a:r>
            <a:r>
              <a:rPr lang="en-US" altLang="zh-TW" sz="1100" b="1" dirty="0">
                <a:solidFill>
                  <a:srgbClr val="0066A1"/>
                </a:solidFill>
              </a:rPr>
              <a:t>International Conference on Cloud Engineering </a:t>
            </a:r>
            <a:r>
              <a:rPr lang="en-US" altLang="zh-TW" sz="1100" dirty="0"/>
              <a:t>(IC2E)</a:t>
            </a:r>
          </a:p>
        </p:txBody>
      </p:sp>
      <p:sp>
        <p:nvSpPr>
          <p:cNvPr id="10" name="Title 1"/>
          <p:cNvSpPr txBox="1">
            <a:spLocks/>
          </p:cNvSpPr>
          <p:nvPr/>
        </p:nvSpPr>
        <p:spPr bwMode="auto">
          <a:xfrm>
            <a:off x="307562" y="1322634"/>
            <a:ext cx="6977109" cy="56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a:cs typeface="ＭＳ Ｐゴシック"/>
              </a:defRPr>
            </a:lvl1pPr>
            <a:lvl2pPr marL="742950" indent="-285750" eaLnBrk="0" hangingPunct="0">
              <a:defRPr sz="2400">
                <a:solidFill>
                  <a:schemeClr val="tx1"/>
                </a:solidFill>
                <a:latin typeface="Arial" pitchFamily="34" charset="0"/>
                <a:ea typeface="ＭＳ Ｐゴシック"/>
                <a:cs typeface="ＭＳ Ｐゴシック"/>
              </a:defRPr>
            </a:lvl2pPr>
            <a:lvl3pPr marL="1143000" indent="-228600" eaLnBrk="0" hangingPunct="0">
              <a:defRPr sz="2400">
                <a:solidFill>
                  <a:schemeClr val="tx1"/>
                </a:solidFill>
                <a:latin typeface="Arial" pitchFamily="34" charset="0"/>
                <a:ea typeface="ＭＳ Ｐゴシック"/>
                <a:cs typeface="ＭＳ Ｐゴシック"/>
              </a:defRPr>
            </a:lvl3pPr>
            <a:lvl4pPr marL="1600200" indent="-228600" eaLnBrk="0" hangingPunct="0">
              <a:defRPr sz="2400">
                <a:solidFill>
                  <a:schemeClr val="tx1"/>
                </a:solidFill>
                <a:latin typeface="Arial" pitchFamily="34" charset="0"/>
                <a:ea typeface="ＭＳ Ｐゴシック"/>
                <a:cs typeface="ＭＳ Ｐゴシック"/>
              </a:defRPr>
            </a:lvl4pPr>
            <a:lvl5pPr marL="2057400" indent="-228600" eaLnBrk="0" hangingPunct="0">
              <a:defRPr sz="2400">
                <a:solidFill>
                  <a:schemeClr val="tx1"/>
                </a:solidFill>
                <a:latin typeface="Arial" pitchFamily="34" charset="0"/>
                <a:ea typeface="ＭＳ Ｐゴシック"/>
                <a:cs typeface="ＭＳ Ｐゴシック"/>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a:cs typeface="ＭＳ Ｐゴシック"/>
              </a:defRPr>
            </a:lvl9pPr>
          </a:lstStyle>
          <a:p>
            <a:pPr>
              <a:lnSpc>
                <a:spcPct val="100000"/>
              </a:lnSpc>
              <a:spcBef>
                <a:spcPct val="0"/>
              </a:spcBef>
              <a:buClrTx/>
              <a:buSzTx/>
              <a:buFontTx/>
              <a:buNone/>
            </a:pPr>
            <a:r>
              <a:rPr lang="en-US" altLang="zh-TW" sz="2000" dirty="0" smtClean="0"/>
              <a:t>Conferences </a:t>
            </a:r>
            <a:r>
              <a:rPr lang="en-US" altLang="zh-TW" sz="2000" dirty="0"/>
              <a:t>Published in </a:t>
            </a:r>
            <a:r>
              <a:rPr lang="en-US" altLang="zh-TW" sz="2000" dirty="0" smtClean="0"/>
              <a:t>2025 </a:t>
            </a:r>
            <a:r>
              <a:rPr lang="en-US" altLang="zh-TW" sz="2000" dirty="0"/>
              <a:t>Innovative Technologies</a:t>
            </a:r>
            <a:r>
              <a:rPr lang="zh-TW" altLang="en-US" sz="2000" b="1" dirty="0" smtClean="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 </a:t>
            </a:r>
            <a:endParaRPr lang="en-US" altLang="zh-CN" sz="20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12" name="Picture 1">
            <a:extLst>
              <a:ext uri="{FF2B5EF4-FFF2-40B4-BE49-F238E27FC236}">
                <a16:creationId xmlns:a16="http://schemas.microsoft.com/office/drawing/2014/main" xmlns=""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56307" y="6024051"/>
            <a:ext cx="1749191" cy="448186"/>
          </a:xfrm>
          <a:prstGeom prst="rect">
            <a:avLst/>
          </a:prstGeom>
        </p:spPr>
      </p:pic>
      <p:pic>
        <p:nvPicPr>
          <p:cNvPr id="13" name="Picture 9">
            <a:extLst>
              <a:ext uri="{FF2B5EF4-FFF2-40B4-BE49-F238E27FC236}">
                <a16:creationId xmlns="" xmlns:a16="http://schemas.microsoft.com/office/drawing/2014/main" id="{D56CCFB9-786F-9EBE-FAC6-B36D8AEA91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6742" y="2119029"/>
            <a:ext cx="1927257" cy="1379138"/>
          </a:xfrm>
          <a:prstGeom prst="rect">
            <a:avLst/>
          </a:prstGeom>
        </p:spPr>
      </p:pic>
      <p:sp>
        <p:nvSpPr>
          <p:cNvPr id="4" name="矩形 3"/>
          <p:cNvSpPr/>
          <p:nvPr/>
        </p:nvSpPr>
        <p:spPr>
          <a:xfrm>
            <a:off x="7161805" y="3537980"/>
            <a:ext cx="2037130" cy="646331"/>
          </a:xfrm>
          <a:prstGeom prst="rect">
            <a:avLst/>
          </a:prstGeom>
        </p:spPr>
        <p:txBody>
          <a:bodyPr wrap="square">
            <a:spAutoFit/>
          </a:bodyPr>
          <a:lstStyle/>
          <a:p>
            <a:r>
              <a:rPr lang="en-US" altLang="zh-TW" sz="1200" dirty="0"/>
              <a:t>2024 Forum for Innovative Sustainable Transportation Systems, California, USA</a:t>
            </a:r>
          </a:p>
        </p:txBody>
      </p:sp>
      <p:sp>
        <p:nvSpPr>
          <p:cNvPr id="11" name="Rectangle 7">
            <a:extLst>
              <a:ext uri="{FF2B5EF4-FFF2-40B4-BE49-F238E27FC236}">
                <a16:creationId xmlns="" xmlns:a16="http://schemas.microsoft.com/office/drawing/2014/main" id="{DEFB0D1D-0CA5-4176-95BD-33D41CEB56ED}"/>
              </a:ext>
            </a:extLst>
          </p:cNvPr>
          <p:cNvSpPr/>
          <p:nvPr/>
        </p:nvSpPr>
        <p:spPr>
          <a:xfrm>
            <a:off x="6803138" y="4749149"/>
            <a:ext cx="2229410" cy="7139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5">
              <a:defRPr/>
            </a:pPr>
            <a:r>
              <a:rPr lang="en-US" sz="1400" b="1" kern="0" dirty="0">
                <a:solidFill>
                  <a:srgbClr val="FFFFFF"/>
                </a:solidFill>
                <a:latin typeface="Arial"/>
                <a:sym typeface="Arial"/>
              </a:rPr>
              <a:t>Over 200,000 new papers posted in 2025!</a:t>
            </a:r>
          </a:p>
        </p:txBody>
      </p:sp>
    </p:spTree>
    <p:extLst>
      <p:ext uri="{BB962C8B-B14F-4D97-AF65-F5344CB8AC3E}">
        <p14:creationId xmlns:p14="http://schemas.microsoft.com/office/powerpoint/2010/main" val="72711235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2"/>
          <p:cNvSpPr txBox="1">
            <a:spLocks noChangeArrowheads="1"/>
          </p:cNvSpPr>
          <p:nvPr/>
        </p:nvSpPr>
        <p:spPr bwMode="auto">
          <a:xfrm>
            <a:off x="304800" y="6172200"/>
            <a:ext cx="7086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endParaRPr lang="en-US">
              <a:latin typeface="Verdana" pitchFamily="34" charset="0"/>
            </a:endParaRPr>
          </a:p>
        </p:txBody>
      </p:sp>
      <p:sp>
        <p:nvSpPr>
          <p:cNvPr id="62470" name="Rectangle 9"/>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Content Enhancements</a:t>
            </a:r>
          </a:p>
        </p:txBody>
      </p:sp>
      <p:sp>
        <p:nvSpPr>
          <p:cNvPr id="62471" name="Title 1"/>
          <p:cNvSpPr txBox="1">
            <a:spLocks/>
          </p:cNvSpPr>
          <p:nvPr/>
        </p:nvSpPr>
        <p:spPr bwMode="auto">
          <a:xfrm>
            <a:off x="304800" y="712448"/>
            <a:ext cx="86868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buClr>
                <a:srgbClr val="003399"/>
              </a:buClr>
              <a:buSzPct val="60000"/>
            </a:pP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en-US" altLang="zh-TW" sz="3200" b="1" dirty="0">
                <a:solidFill>
                  <a:schemeClr val="tx2"/>
                </a:solidFill>
                <a:latin typeface="Verdana" panose="020B0604030504040204" pitchFamily="34" charset="0"/>
                <a:ea typeface="Verdana" panose="020B0604030504040204" pitchFamily="34" charset="0"/>
                <a:cs typeface="Verdana" panose="020B0604030504040204" pitchFamily="34" charset="0"/>
              </a:rPr>
              <a:t>IEEE</a:t>
            </a:r>
            <a:r>
              <a:rPr lang="zh-TW" altLang="en-US" sz="3200" b="1" dirty="0">
                <a:solidFill>
                  <a:schemeClr val="tx2"/>
                </a:solidFill>
                <a:latin typeface="Verdana" pitchFamily="34" charset="0"/>
                <a:ea typeface="Verdana" panose="020B0604030504040204" pitchFamily="34" charset="0"/>
                <a:cs typeface="Verdana" panose="020B0604030504040204" pitchFamily="34" charset="0"/>
              </a:rPr>
              <a:t> </a:t>
            </a:r>
            <a:r>
              <a:rPr lang="zh-TW" alt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rPr>
              <a:t>標準制定</a:t>
            </a:r>
            <a:endParaRPr lang="en-US" sz="3200" b="1" dirty="0">
              <a:solidFill>
                <a:schemeClr val="tx2"/>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
        <p:nvSpPr>
          <p:cNvPr id="14" name="內容版面配置區 13">
            <a:extLst>
              <a:ext uri="{FF2B5EF4-FFF2-40B4-BE49-F238E27FC236}">
                <a16:creationId xmlns:a16="http://schemas.microsoft.com/office/drawing/2014/main" xmlns="" id="{50965519-FBF1-418F-89BB-C2AF7456C740}"/>
              </a:ext>
            </a:extLst>
          </p:cNvPr>
          <p:cNvSpPr>
            <a:spLocks noGrp="1"/>
          </p:cNvSpPr>
          <p:nvPr>
            <p:ph idx="1"/>
          </p:nvPr>
        </p:nvSpPr>
        <p:spPr>
          <a:xfrm>
            <a:off x="304800" y="1580974"/>
            <a:ext cx="8157059" cy="3874946"/>
          </a:xfrm>
        </p:spPr>
        <p:txBody>
          <a:bodyPr>
            <a:noAutofit/>
          </a:bodyPr>
          <a:lstStyle/>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 標準協會 </a:t>
            </a:r>
            <a:r>
              <a:rPr lang="en-US" altLang="zh-TW" sz="1600" dirty="0">
                <a:latin typeface="Verdana" panose="020B0604030504040204" pitchFamily="34" charset="0"/>
                <a:ea typeface="Verdana" panose="020B0604030504040204" pitchFamily="34" charset="0"/>
                <a:cs typeface="Verdana" panose="020B0604030504040204" pitchFamily="34" charset="0"/>
              </a:rPr>
              <a:t>IEEE-SA</a:t>
            </a:r>
          </a:p>
          <a:p>
            <a:pPr>
              <a:lnSpc>
                <a:spcPct val="170000"/>
              </a:lnSpc>
              <a:buFont typeface="Wingdings" panose="05000000000000000000" pitchFamily="2" charset="2"/>
              <a:buChar char="Ø"/>
            </a:pPr>
            <a:r>
              <a:rPr lang="en-US" altLang="zh-TW" sz="1600" dirty="0">
                <a:latin typeface="Verdana" panose="020B0604030504040204" pitchFamily="34" charset="0"/>
                <a:ea typeface="Verdana" panose="020B0604030504040204" pitchFamily="34" charset="0"/>
                <a:cs typeface="Verdana" panose="020B0604030504040204" pitchFamily="34" charset="0"/>
              </a:rPr>
              <a:t>IEEE</a:t>
            </a:r>
            <a:r>
              <a:rPr lang="zh-TW" altLang="en-US" sz="1600" dirty="0">
                <a:latin typeface="Verdana" panose="020B0604030504040204" pitchFamily="34" charset="0"/>
                <a:ea typeface="微軟正黑體" panose="020B0604030504040204" pitchFamily="34" charset="-120"/>
                <a:cs typeface="Verdana" panose="020B0604030504040204" pitchFamily="34" charset="0"/>
              </a:rPr>
              <a:t>現有</a:t>
            </a:r>
            <a:r>
              <a:rPr lang="en-US" altLang="zh-TW" sz="1600" dirty="0">
                <a:latin typeface="Verdana" panose="020B0604030504040204" pitchFamily="34" charset="0"/>
                <a:ea typeface="Verdana" panose="020B0604030504040204" pitchFamily="34" charset="0"/>
                <a:cs typeface="Verdana" panose="020B0604030504040204" pitchFamily="34" charset="0"/>
              </a:rPr>
              <a:t>42</a:t>
            </a:r>
            <a:r>
              <a:rPr lang="zh-TW" altLang="en-US" sz="1600" dirty="0">
                <a:latin typeface="Verdana" panose="020B0604030504040204" pitchFamily="34" charset="0"/>
                <a:ea typeface="微軟正黑體" panose="020B0604030504040204" pitchFamily="34" charset="-120"/>
                <a:cs typeface="Verdana" panose="020B0604030504040204" pitchFamily="34" charset="0"/>
              </a:rPr>
              <a:t>個主持標準化工作的專業學會及委員會</a:t>
            </a:r>
            <a:endParaRPr lang="en-US" altLang="zh-TW" sz="1600" dirty="0">
              <a:latin typeface="Verdana" panose="020B0604030504040204" pitchFamily="34" charset="0"/>
              <a:ea typeface="Verdana" panose="020B0604030504040204" pitchFamily="34" charset="0"/>
              <a:cs typeface="Verdana" panose="020B0604030504040204" pitchFamily="34" charset="0"/>
            </a:endParaRPr>
          </a:p>
          <a:p>
            <a:pPr>
              <a:lnSpc>
                <a:spcPct val="170000"/>
              </a:lnSpc>
              <a:buFont typeface="Wingdings" panose="05000000000000000000" pitchFamily="2" charset="2"/>
              <a:buChar char="Ø"/>
            </a:pPr>
            <a:r>
              <a:rPr lang="zh-TW" altLang="en-US" sz="1600" dirty="0">
                <a:latin typeface="Verdana" panose="020B0604030504040204" pitchFamily="34" charset="0"/>
                <a:ea typeface="微軟正黑體" panose="020B0604030504040204" pitchFamily="34" charset="-120"/>
                <a:cs typeface="Verdana" panose="020B0604030504040204" pitchFamily="34" charset="0"/>
              </a:rPr>
              <a:t>標準制定內容包含試驗方法、符號、定義以及測試方法等領域</a:t>
            </a:r>
            <a:r>
              <a:rPr lang="zh-TW" altLang="en-US" sz="1600" dirty="0" smtClean="0">
                <a:latin typeface="Verdana" panose="020B0604030504040204" pitchFamily="34" charset="0"/>
                <a:ea typeface="微軟正黑體" panose="020B0604030504040204" pitchFamily="34" charset="-120"/>
                <a:cs typeface="Verdana" panose="020B0604030504040204" pitchFamily="34" charset="0"/>
              </a:rPr>
              <a:t>。</a:t>
            </a:r>
            <a:endParaRPr lang="en-US" altLang="zh-TW" sz="1600" dirty="0" smtClean="0">
              <a:latin typeface="Verdana" panose="020B0604030504040204" pitchFamily="34" charset="0"/>
              <a:ea typeface="微軟正黑體" panose="020B0604030504040204" pitchFamily="34" charset="-120"/>
              <a:cs typeface="Verdana" panose="020B0604030504040204" pitchFamily="34" charset="0"/>
            </a:endParaRPr>
          </a:p>
          <a:p>
            <a:pPr>
              <a:lnSpc>
                <a:spcPct val="170000"/>
              </a:lnSpc>
              <a:buFont typeface="Wingdings" panose="05000000000000000000" pitchFamily="2" charset="2"/>
              <a:buChar char="Ø"/>
            </a:pPr>
            <a:r>
              <a:rPr lang="zh-TW" altLang="en-US" sz="1600" dirty="0" smtClean="0">
                <a:latin typeface="Verdana" panose="020B0604030504040204" pitchFamily="34" charset="0"/>
                <a:ea typeface="微軟正黑體" panose="020B0604030504040204" pitchFamily="34" charset="-120"/>
                <a:cs typeface="Verdana" panose="020B0604030504040204" pitchFamily="34" charset="0"/>
              </a:rPr>
              <a:t>最新更新標準</a:t>
            </a:r>
            <a:r>
              <a:rPr lang="en-US" altLang="zh-TW" sz="1600" dirty="0" smtClean="0">
                <a:latin typeface="Verdana" panose="020B0604030504040204" pitchFamily="34" charset="0"/>
                <a:ea typeface="Verdana" panose="020B0604030504040204" pitchFamily="34" charset="0"/>
                <a:cs typeface="Verdana" panose="020B0604030504040204" pitchFamily="34" charset="0"/>
              </a:rPr>
              <a:t>:</a:t>
            </a:r>
            <a:r>
              <a:rPr lang="zh-TW" altLang="en-US" sz="1600" dirty="0" smtClean="0">
                <a:latin typeface="Verdana" panose="020B0604030504040204" pitchFamily="34" charset="0"/>
                <a:ea typeface="微軟正黑體" panose="020B0604030504040204" pitchFamily="34" charset="-120"/>
                <a:cs typeface="Verdana" panose="020B0604030504040204" pitchFamily="34" charset="0"/>
              </a:rPr>
              <a:t> </a:t>
            </a:r>
            <a:endParaRPr lang="en-US" altLang="zh-TW" sz="1600" dirty="0" smtClean="0">
              <a:latin typeface="Verdana" panose="020B0604030504040204" pitchFamily="34" charset="0"/>
              <a:ea typeface="Verdana" panose="020B0604030504040204" pitchFamily="34" charset="0"/>
              <a:cs typeface="Verdana" panose="020B0604030504040204" pitchFamily="34" charset="0"/>
            </a:endParaRPr>
          </a:p>
          <a:p>
            <a:pPr marL="91440" lvl="0" indent="-91440">
              <a:spcBef>
                <a:spcPts val="0"/>
              </a:spcBef>
              <a:spcAft>
                <a:spcPts val="200"/>
              </a:spcAft>
              <a:buFont typeface="Wingdings" pitchFamily="2" charset="2"/>
              <a:buChar char="§"/>
            </a:pPr>
            <a:r>
              <a:rPr lang="en-US" altLang="zh-TW" sz="1400" dirty="0">
                <a:solidFill>
                  <a:srgbClr val="000000"/>
                </a:solidFill>
              </a:rPr>
              <a:t>IEEE </a:t>
            </a:r>
            <a:r>
              <a:rPr lang="en-US" altLang="zh-TW" sz="1400" dirty="0" err="1">
                <a:solidFill>
                  <a:srgbClr val="000000"/>
                </a:solidFill>
              </a:rPr>
              <a:t>Std</a:t>
            </a:r>
            <a:r>
              <a:rPr lang="en-US" altLang="zh-TW" sz="1400" dirty="0">
                <a:solidFill>
                  <a:srgbClr val="000000"/>
                </a:solidFill>
              </a:rPr>
              <a:t> </a:t>
            </a:r>
            <a:r>
              <a:rPr lang="en-US" altLang="zh-TW" sz="1400" dirty="0">
                <a:solidFill>
                  <a:srgbClr val="000000"/>
                </a:solidFill>
                <a:ea typeface="Times New Roman" panose="02020603050405020304" pitchFamily="18" charset="0"/>
              </a:rPr>
              <a:t>3168-2024—</a:t>
            </a:r>
            <a:r>
              <a:rPr lang="en-US" altLang="zh-TW" sz="1400" b="1" dirty="0">
                <a:solidFill>
                  <a:srgbClr val="000000"/>
                </a:solidFill>
                <a:ea typeface="Times New Roman" panose="02020603050405020304" pitchFamily="18" charset="0"/>
              </a:rPr>
              <a:t>IEEE Standard for Robustness Evaluation Test Methods for a Natural Language Processing Service That Uses Machine Learning</a:t>
            </a:r>
          </a:p>
          <a:p>
            <a:pPr marL="91440" lvl="0" indent="-91440">
              <a:spcBef>
                <a:spcPts val="0"/>
              </a:spcBef>
              <a:spcAft>
                <a:spcPts val="200"/>
              </a:spcAft>
              <a:buFont typeface="Wingdings" pitchFamily="2" charset="2"/>
              <a:buChar char="§"/>
            </a:pPr>
            <a:r>
              <a:rPr lang="en-US" altLang="zh-TW" sz="1400" dirty="0">
                <a:solidFill>
                  <a:srgbClr val="000000"/>
                </a:solidFill>
              </a:rPr>
              <a:t>IEEE </a:t>
            </a:r>
            <a:r>
              <a:rPr lang="en-US" altLang="zh-TW" sz="1400" dirty="0" err="1">
                <a:solidFill>
                  <a:srgbClr val="000000"/>
                </a:solidFill>
              </a:rPr>
              <a:t>Std</a:t>
            </a:r>
            <a:r>
              <a:rPr lang="en-US" altLang="zh-TW" sz="1400" dirty="0">
                <a:solidFill>
                  <a:srgbClr val="000000"/>
                </a:solidFill>
              </a:rPr>
              <a:t> </a:t>
            </a:r>
            <a:r>
              <a:rPr lang="en-US" altLang="zh-TW" sz="1400" dirty="0">
                <a:solidFill>
                  <a:srgbClr val="000000"/>
                </a:solidFill>
                <a:ea typeface="Times New Roman" panose="02020603050405020304" pitchFamily="18" charset="0"/>
              </a:rPr>
              <a:t>1680.2-2024—</a:t>
            </a:r>
            <a:r>
              <a:rPr lang="en-US" altLang="zh-TW" sz="1400" b="1" dirty="0">
                <a:solidFill>
                  <a:srgbClr val="000000"/>
                </a:solidFill>
                <a:ea typeface="Times New Roman" panose="02020603050405020304" pitchFamily="18" charset="0"/>
              </a:rPr>
              <a:t>IEEE Standard for Environmental Assessment of Imaging Equipment</a:t>
            </a:r>
          </a:p>
          <a:p>
            <a:pPr marL="91440" lvl="0" indent="-91440">
              <a:spcBef>
                <a:spcPts val="0"/>
              </a:spcBef>
              <a:spcAft>
                <a:spcPts val="200"/>
              </a:spcAft>
              <a:buFont typeface="Wingdings" pitchFamily="2" charset="2"/>
              <a:buChar char="§"/>
            </a:pPr>
            <a:r>
              <a:rPr lang="en-US" altLang="zh-TW" sz="1400" dirty="0">
                <a:solidFill>
                  <a:srgbClr val="000000"/>
                </a:solidFill>
                <a:ea typeface="Times New Roman" panose="02020603050405020304" pitchFamily="18" charset="0"/>
              </a:rPr>
              <a:t>IEEE P3130/D8, Jun 2024—</a:t>
            </a:r>
            <a:r>
              <a:rPr lang="en-US" altLang="zh-TW" sz="1400" b="1" dirty="0">
                <a:solidFill>
                  <a:srgbClr val="000000"/>
                </a:solidFill>
                <a:ea typeface="Times New Roman" panose="02020603050405020304" pitchFamily="18" charset="0"/>
              </a:rPr>
              <a:t>IEEE Draft Standard for Security Requirements and Testing Methods of Operating Systems in Connected Vehicles</a:t>
            </a:r>
          </a:p>
          <a:p>
            <a:pPr marL="91440" lvl="0" indent="-91440">
              <a:spcBef>
                <a:spcPts val="0"/>
              </a:spcBef>
              <a:spcAft>
                <a:spcPts val="200"/>
              </a:spcAft>
              <a:buFont typeface="Wingdings" pitchFamily="2" charset="2"/>
              <a:buChar char="§"/>
            </a:pPr>
            <a:r>
              <a:rPr lang="en-US" altLang="zh-TW" sz="1400" dirty="0">
                <a:solidFill>
                  <a:srgbClr val="000000"/>
                </a:solidFill>
                <a:ea typeface="Times New Roman" panose="02020603050405020304" pitchFamily="18" charset="0"/>
              </a:rPr>
              <a:t>IEEE C37.252-2024—</a:t>
            </a:r>
            <a:r>
              <a:rPr lang="en-US" altLang="zh-TW" sz="1400" b="1" dirty="0">
                <a:solidFill>
                  <a:srgbClr val="000000"/>
                </a:solidFill>
                <a:ea typeface="Times New Roman" panose="02020603050405020304" pitchFamily="18" charset="0"/>
              </a:rPr>
              <a:t>IEEE Guide for Testing Automatic Voltage Control Systems in Regional Power Grids</a:t>
            </a:r>
          </a:p>
          <a:p>
            <a:pPr marL="91440" lvl="0" indent="-91440">
              <a:spcBef>
                <a:spcPts val="0"/>
              </a:spcBef>
              <a:spcAft>
                <a:spcPts val="200"/>
              </a:spcAft>
              <a:buFont typeface="Wingdings" pitchFamily="2" charset="2"/>
              <a:buChar char="§"/>
            </a:pPr>
            <a:r>
              <a:rPr lang="en-US" altLang="zh-TW" sz="1400" dirty="0">
                <a:solidFill>
                  <a:srgbClr val="000000"/>
                </a:solidFill>
                <a:ea typeface="Times New Roman" panose="02020603050405020304" pitchFamily="18" charset="0"/>
              </a:rPr>
              <a:t>IEEE P3400/D4, Jul 2024—</a:t>
            </a:r>
            <a:r>
              <a:rPr lang="en-US" altLang="zh-TW" sz="1400" b="1" dirty="0">
                <a:solidFill>
                  <a:srgbClr val="000000"/>
                </a:solidFill>
                <a:ea typeface="Times New Roman" panose="02020603050405020304" pitchFamily="18" charset="0"/>
              </a:rPr>
              <a:t>IEEE Draft Standard for Use of Inclusive Language in Technical Terminology and Communications</a:t>
            </a:r>
            <a:endParaRPr lang="en-US" altLang="zh-TW" sz="1400" b="1" dirty="0">
              <a:solidFill>
                <a:srgbClr val="000000"/>
              </a:solidFill>
            </a:endParaRPr>
          </a:p>
          <a:p>
            <a:pPr marL="91440" lvl="0" indent="-91440">
              <a:spcBef>
                <a:spcPts val="0"/>
              </a:spcBef>
              <a:spcAft>
                <a:spcPts val="200"/>
              </a:spcAft>
              <a:buFont typeface="Wingdings" pitchFamily="2" charset="2"/>
              <a:buChar char="§"/>
            </a:pPr>
            <a:r>
              <a:rPr lang="en-US" altLang="zh-TW" sz="1400" dirty="0"/>
              <a:t>IEEE P1937.7/D3.3, Aug 2024</a:t>
            </a:r>
            <a:r>
              <a:rPr lang="en-US" altLang="zh-TW" sz="1400" dirty="0">
                <a:solidFill>
                  <a:srgbClr val="000000"/>
                </a:solidFill>
                <a:ea typeface="Times New Roman" panose="02020603050405020304" pitchFamily="18" charset="0"/>
              </a:rPr>
              <a:t>—</a:t>
            </a:r>
            <a:r>
              <a:rPr lang="en-US" altLang="zh-TW" sz="1400" b="1" dirty="0"/>
              <a:t>IEEE Draft Standard for the Unmanned Aerial Vehicle (UAV) </a:t>
            </a:r>
            <a:r>
              <a:rPr lang="en-US" altLang="zh-TW" sz="1400" b="1" dirty="0" err="1"/>
              <a:t>Polarimetric</a:t>
            </a:r>
            <a:r>
              <a:rPr lang="en-US" altLang="zh-TW" sz="1400" b="1" dirty="0"/>
              <a:t> Remote Sensing Method for Earth Observation Applications</a:t>
            </a:r>
          </a:p>
        </p:txBody>
      </p:sp>
      <p:pic>
        <p:nvPicPr>
          <p:cNvPr id="5122" name="Picture 2" descr="IEEE Standards Association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8501" y="818974"/>
            <a:ext cx="4133850" cy="76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73637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0040" y="222886"/>
            <a:ext cx="8229600" cy="1143000"/>
          </a:xfrm>
        </p:spPr>
        <p:txBody>
          <a:bodyPr>
            <a:normAutofit/>
          </a:bodyPr>
          <a:lstStyle/>
          <a:p>
            <a:r>
              <a:rPr lang="en-US" altLang="zh-TW" sz="3600" b="1" dirty="0">
                <a:solidFill>
                  <a:srgbClr val="0B5172"/>
                </a:solidFill>
              </a:rPr>
              <a:t>IEEE </a:t>
            </a:r>
            <a:r>
              <a:rPr lang="en-US" altLang="zh-TW" sz="3600" b="1" dirty="0" err="1">
                <a:solidFill>
                  <a:srgbClr val="0B5172"/>
                </a:solidFill>
              </a:rPr>
              <a:t>Xplore</a:t>
            </a:r>
            <a:r>
              <a:rPr lang="en-US" altLang="zh-TW" sz="3600" b="1" dirty="0">
                <a:solidFill>
                  <a:srgbClr val="0B5172"/>
                </a:solidFill>
              </a:rPr>
              <a:t>®</a:t>
            </a:r>
            <a:r>
              <a:rPr lang="zh-TW" altLang="en-US" sz="3200" b="1" dirty="0" smtClean="0">
                <a:solidFill>
                  <a:srgbClr val="0B5172"/>
                </a:solidFill>
                <a:latin typeface="微軟正黑體" panose="020B0604030504040204" pitchFamily="34" charset="-120"/>
                <a:ea typeface="微軟正黑體" panose="020B0604030504040204" pitchFamily="34" charset="-120"/>
                <a:cs typeface="Verdana" panose="020B0604030504040204" pitchFamily="34" charset="0"/>
              </a:rPr>
              <a:t>全文</a:t>
            </a:r>
            <a:r>
              <a:rPr lang="zh-TW" altLang="en-US" sz="3200" b="1" dirty="0">
                <a:solidFill>
                  <a:srgbClr val="0B5172"/>
                </a:solidFill>
                <a:latin typeface="微軟正黑體" panose="020B0604030504040204" pitchFamily="34" charset="-120"/>
                <a:ea typeface="微軟正黑體" panose="020B0604030504040204" pitchFamily="34" charset="-120"/>
                <a:cs typeface="Verdana" panose="020B0604030504040204" pitchFamily="34" charset="0"/>
              </a:rPr>
              <a:t>電子資料庫</a:t>
            </a:r>
          </a:p>
        </p:txBody>
      </p:sp>
      <p:pic>
        <p:nvPicPr>
          <p:cNvPr id="16" name="Picture 3"/>
          <p:cNvPicPr>
            <a:picLocks noChangeAspect="1"/>
          </p:cNvPicPr>
          <p:nvPr/>
        </p:nvPicPr>
        <p:blipFill>
          <a:blip r:embed="rId3"/>
          <a:stretch>
            <a:fillRect/>
          </a:stretch>
        </p:blipFill>
        <p:spPr>
          <a:xfrm>
            <a:off x="7034964" y="4093374"/>
            <a:ext cx="1651835" cy="1651835"/>
          </a:xfrm>
          <a:prstGeom prst="rect">
            <a:avLst/>
          </a:prstGeom>
        </p:spPr>
      </p:pic>
      <p:sp>
        <p:nvSpPr>
          <p:cNvPr id="6" name="內容版面配置區 2"/>
          <p:cNvSpPr>
            <a:spLocks noGrp="1"/>
          </p:cNvSpPr>
          <p:nvPr>
            <p:ph idx="4294967295"/>
          </p:nvPr>
        </p:nvSpPr>
        <p:spPr>
          <a:xfrm>
            <a:off x="526397" y="1085010"/>
            <a:ext cx="8348662" cy="4408487"/>
          </a:xfrm>
          <a:prstGeom prst="rect">
            <a:avLst/>
          </a:prstGeom>
        </p:spPr>
        <p:txBody>
          <a:bodyPr rtlCol="0">
            <a:normAutofit/>
          </a:bodyPr>
          <a:lstStyle/>
          <a:p>
            <a:pPr>
              <a:buFont typeface="Wingdings" panose="05000000000000000000" pitchFamily="2" charset="2"/>
              <a:buChar char="Ø"/>
              <a:defRPr/>
            </a:pPr>
            <a:endParaRPr lang="en-US" altLang="zh-TW" sz="2800" b="1" dirty="0">
              <a:solidFill>
                <a:schemeClr val="tx1"/>
              </a:solidFill>
              <a:latin typeface="Vrinda" panose="020B0502040204020203" pitchFamily="34" charset="0"/>
              <a:ea typeface="微軟正黑體" panose="020B0604030504040204" pitchFamily="34" charset="-120"/>
              <a:cs typeface="Vrinda" panose="020B0502040204020203" pitchFamily="34" charset="0"/>
            </a:endParaRPr>
          </a:p>
          <a:p>
            <a:pPr>
              <a:buFont typeface="Wingdings" panose="05000000000000000000" pitchFamily="2" charset="2"/>
              <a:buChar char="Ø"/>
              <a:defRPr/>
            </a:pPr>
            <a:r>
              <a:rPr lang="zh-TW" altLang="en-US" sz="2800" b="1" dirty="0" smtClean="0">
                <a:latin typeface="微軟正黑體" panose="020B0604030504040204" pitchFamily="34" charset="-120"/>
                <a:ea typeface="微軟正黑體" panose="020B0604030504040204" pitchFamily="34" charset="-120"/>
                <a:cs typeface="Verdana" panose="020B0604030504040204" pitchFamily="34" charset="0"/>
              </a:rPr>
              <a:t>認識</a:t>
            </a:r>
            <a:r>
              <a:rPr lang="en-US" altLang="zh-TW" b="1" dirty="0">
                <a:latin typeface="+mj-lt"/>
                <a:ea typeface="Verdana" panose="020B0604030504040204" pitchFamily="34" charset="0"/>
                <a:cs typeface="Verdana" panose="020B0604030504040204" pitchFamily="34" charset="0"/>
              </a:rPr>
              <a:t>IEEE </a:t>
            </a:r>
            <a:r>
              <a:rPr lang="en-US" altLang="zh-TW" b="1" i="1" dirty="0" err="1">
                <a:latin typeface="+mj-lt"/>
                <a:ea typeface="Verdana" panose="020B0604030504040204" pitchFamily="34" charset="0"/>
                <a:cs typeface="Verdana" panose="020B0604030504040204" pitchFamily="34" charset="0"/>
              </a:rPr>
              <a:t>Xplore</a:t>
            </a:r>
            <a:r>
              <a:rPr lang="en-US" altLang="zh-TW" b="1" baseline="30000" dirty="0">
                <a:latin typeface="+mj-lt"/>
                <a:ea typeface="Verdana" panose="020B0604030504040204" pitchFamily="34" charset="0"/>
                <a:cs typeface="Verdana" panose="020B0604030504040204" pitchFamily="34" charset="0"/>
              </a:rPr>
              <a:t>®</a:t>
            </a:r>
            <a:r>
              <a:rPr lang="zh-TW" altLang="en-US" b="1" dirty="0">
                <a:latin typeface="+mj-lt"/>
                <a:ea typeface="Verdana" panose="020B0604030504040204" pitchFamily="34" charset="0"/>
                <a:cs typeface="Verdana" panose="020B0604030504040204" pitchFamily="34" charset="0"/>
              </a:rPr>
              <a:t> </a:t>
            </a:r>
            <a:r>
              <a:rPr lang="en-US" altLang="zh-TW" b="1" dirty="0">
                <a:latin typeface="+mj-lt"/>
                <a:ea typeface="Verdana" panose="020B0604030504040204" pitchFamily="34" charset="0"/>
                <a:cs typeface="Verdana" panose="020B0604030504040204" pitchFamily="34" charset="0"/>
              </a:rPr>
              <a:t>Digital </a:t>
            </a:r>
            <a:r>
              <a:rPr lang="en-US" altLang="zh-TW" b="1" dirty="0" smtClean="0">
                <a:latin typeface="+mj-lt"/>
                <a:ea typeface="Verdana" panose="020B0604030504040204" pitchFamily="34" charset="0"/>
                <a:cs typeface="Verdana" panose="020B0604030504040204" pitchFamily="34" charset="0"/>
              </a:rPr>
              <a:t>Library</a:t>
            </a:r>
            <a:endParaRPr lang="en-US" altLang="zh-TW" b="1" dirty="0">
              <a:latin typeface="+mj-lt"/>
              <a:ea typeface="Verdana" panose="020B0604030504040204" pitchFamily="34" charset="0"/>
              <a:cs typeface="Verdana" panose="020B0604030504040204" pitchFamily="34" charset="0"/>
            </a:endParaRPr>
          </a:p>
          <a:p>
            <a:pPr marL="739775" lvl="1" indent="-457200">
              <a:buFont typeface="+mj-lt"/>
              <a:buAutoNum type="arabicParenR"/>
              <a:defRPr/>
            </a:pPr>
            <a:r>
              <a:rPr lang="en-US" altLang="zh-TW" sz="3200" dirty="0">
                <a:latin typeface="+mj-lt"/>
                <a:ea typeface="微軟正黑體" panose="020B0604030504040204" pitchFamily="34" charset="-120"/>
                <a:cs typeface="Verdana" panose="020B0604030504040204" pitchFamily="34" charset="0"/>
              </a:rPr>
              <a:t>IEEE</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 學會介紹</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認識 </a:t>
            </a:r>
            <a:r>
              <a:rPr lang="en-US" altLang="zh-TW" sz="3200" dirty="0">
                <a:latin typeface="+mj-lt"/>
                <a:ea typeface="微軟正黑體" panose="020B0604030504040204" pitchFamily="34" charset="-120"/>
                <a:cs typeface="Verdana" panose="020B0604030504040204" pitchFamily="34" charset="0"/>
              </a:rPr>
              <a:t>IEEE</a:t>
            </a:r>
            <a:r>
              <a:rPr lang="zh-TW" altLang="en-US" sz="3200" dirty="0">
                <a:latin typeface="+mj-lt"/>
                <a:ea typeface="微軟正黑體" panose="020B0604030504040204" pitchFamily="34" charset="-120"/>
                <a:cs typeface="Verdana" panose="020B0604030504040204" pitchFamily="34" charset="0"/>
              </a:rPr>
              <a:t> </a:t>
            </a:r>
            <a:r>
              <a:rPr lang="en-US" altLang="zh-TW" sz="3200" dirty="0" err="1">
                <a:latin typeface="+mj-lt"/>
                <a:ea typeface="微軟正黑體" panose="020B0604030504040204" pitchFamily="34" charset="-120"/>
                <a:cs typeface="Verdana" panose="020B0604030504040204" pitchFamily="34" charset="0"/>
              </a:rPr>
              <a:t>Xplore</a:t>
            </a:r>
            <a:r>
              <a:rPr lang="en-US" altLang="zh-TW" sz="3200" dirty="0">
                <a:latin typeface="+mj-lt"/>
                <a:ea typeface="微軟正黑體" panose="020B0604030504040204" pitchFamily="34" charset="-120"/>
                <a:cs typeface="Verdana" panose="020B0604030504040204" pitchFamily="34" charset="0"/>
              </a:rPr>
              <a:t> </a:t>
            </a:r>
            <a:r>
              <a:rPr lang="zh-TW" altLang="en-US" sz="2600" dirty="0">
                <a:latin typeface="微軟正黑體" panose="020B0604030504040204" pitchFamily="34" charset="-120"/>
                <a:ea typeface="微軟正黑體" panose="020B0604030504040204" pitchFamily="34" charset="-120"/>
                <a:cs typeface="Verdana" panose="020B0604030504040204" pitchFamily="34" charset="0"/>
              </a:rPr>
              <a:t>資料庫</a:t>
            </a:r>
            <a:endParaRPr lang="en-US" altLang="zh-TW" sz="2600" dirty="0">
              <a:latin typeface="微軟正黑體" panose="020B0604030504040204" pitchFamily="34" charset="-120"/>
              <a:ea typeface="微軟正黑體" panose="020B0604030504040204" pitchFamily="34" charset="-120"/>
              <a:cs typeface="Verdana" panose="020B0604030504040204" pitchFamily="34" charset="0"/>
            </a:endParaRPr>
          </a:p>
          <a:p>
            <a:pPr marL="457200" lvl="1" indent="-457200">
              <a:buFont typeface="Wingdings" panose="05000000000000000000" pitchFamily="2" charset="2"/>
              <a:buChar char="Ø"/>
              <a:defRPr/>
            </a:pPr>
            <a:r>
              <a:rPr lang="en-US" altLang="zh-TW" sz="3200" b="1" dirty="0" smtClean="0">
                <a:solidFill>
                  <a:schemeClr val="tx1"/>
                </a:solidFill>
                <a:latin typeface="+mj-lt"/>
                <a:ea typeface="Verdana" panose="020B0604030504040204" pitchFamily="34" charset="0"/>
                <a:cs typeface="Verdana" panose="020B0604030504040204" pitchFamily="34" charset="0"/>
              </a:rPr>
              <a:t>IEEE</a:t>
            </a:r>
            <a:r>
              <a:rPr lang="zh-TW" altLang="en-US" sz="3200" b="1" dirty="0" smtClean="0">
                <a:solidFill>
                  <a:schemeClr val="tx1"/>
                </a:solidFill>
                <a:latin typeface="+mj-lt"/>
                <a:ea typeface="Verdana" panose="020B0604030504040204" pitchFamily="34" charset="0"/>
                <a:cs typeface="Verdana" panose="020B0604030504040204" pitchFamily="34" charset="0"/>
              </a:rPr>
              <a:t> </a:t>
            </a:r>
            <a:r>
              <a:rPr lang="en-US" altLang="zh-TW" sz="3200" b="1" i="1" dirty="0" err="1">
                <a:latin typeface="+mj-lt"/>
                <a:ea typeface="Verdana" panose="020B0604030504040204" pitchFamily="34" charset="0"/>
                <a:cs typeface="Verdana" panose="020B0604030504040204" pitchFamily="34" charset="0"/>
              </a:rPr>
              <a:t>Xplore</a:t>
            </a:r>
            <a:r>
              <a:rPr lang="en-US" altLang="zh-TW" sz="3200" b="1" baseline="30000" dirty="0">
                <a:latin typeface="+mj-lt"/>
                <a:ea typeface="Verdana" panose="020B0604030504040204" pitchFamily="34" charset="0"/>
                <a:cs typeface="Verdana" panose="020B0604030504040204" pitchFamily="34" charset="0"/>
              </a:rPr>
              <a:t>®</a:t>
            </a:r>
            <a:r>
              <a:rPr lang="zh-TW" altLang="en-US" sz="3200" b="1" baseline="30000" dirty="0">
                <a:latin typeface="+mj-lt"/>
                <a:ea typeface="Verdana" panose="020B0604030504040204" pitchFamily="34" charset="0"/>
                <a:cs typeface="Verdana" panose="020B0604030504040204" pitchFamily="34" charset="0"/>
              </a:rPr>
              <a:t> </a:t>
            </a:r>
            <a:r>
              <a:rPr lang="zh-TW" altLang="en-US" b="1" dirty="0">
                <a:latin typeface="Verdana" panose="020B0604030504040204" pitchFamily="34" charset="0"/>
                <a:ea typeface="微軟正黑體" panose="020B0604030504040204" pitchFamily="34" charset="-120"/>
                <a:cs typeface="Verdana" panose="020B0604030504040204" pitchFamily="34" charset="0"/>
              </a:rPr>
              <a:t>平台</a:t>
            </a:r>
            <a:r>
              <a:rPr lang="zh-TW" altLang="en-US" b="1" dirty="0" smtClean="0">
                <a:latin typeface="Verdana" panose="020B0604030504040204" pitchFamily="34" charset="0"/>
                <a:ea typeface="微軟正黑體" panose="020B0604030504040204" pitchFamily="34" charset="-120"/>
                <a:cs typeface="Verdana" panose="020B0604030504040204" pitchFamily="34" charset="0"/>
              </a:rPr>
              <a:t>功能 </a:t>
            </a:r>
            <a:endParaRPr lang="en-US" altLang="zh-TW" b="1" dirty="0" smtClean="0">
              <a:latin typeface="Verdana" panose="020B0604030504040204" pitchFamily="34" charset="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smtClean="0">
                <a:latin typeface="微軟正黑體" panose="020B0604030504040204" pitchFamily="34" charset="-120"/>
                <a:ea typeface="微軟正黑體" panose="020B0604030504040204" pitchFamily="34" charset="-120"/>
                <a:cs typeface="Verdana" panose="020B0604030504040204" pitchFamily="34" charset="0"/>
              </a:rPr>
              <a:t>瀏覽功能</a:t>
            </a:r>
            <a:endParaRPr lang="en-US" altLang="zh-TW" sz="2800" dirty="0" smtClean="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smtClean="0">
                <a:latin typeface="微軟正黑體" panose="020B0604030504040204" pitchFamily="34" charset="-120"/>
                <a:ea typeface="微軟正黑體" panose="020B0604030504040204" pitchFamily="34" charset="-120"/>
                <a:cs typeface="Verdana" panose="020B0604030504040204" pitchFamily="34" charset="0"/>
              </a:rPr>
              <a:t>檢索</a:t>
            </a:r>
            <a:r>
              <a:rPr lang="zh-TW" altLang="en-US" sz="2800" dirty="0">
                <a:latin typeface="微軟正黑體" panose="020B0604030504040204" pitchFamily="34" charset="-120"/>
                <a:ea typeface="微軟正黑體" panose="020B0604030504040204" pitchFamily="34" charset="-120"/>
                <a:cs typeface="Verdana" panose="020B0604030504040204" pitchFamily="34" charset="0"/>
              </a:rPr>
              <a:t>功能</a:t>
            </a:r>
            <a:endParaRPr lang="en-US" altLang="zh-TW" sz="2800" dirty="0">
              <a:latin typeface="微軟正黑體" panose="020B0604030504040204" pitchFamily="34" charset="-120"/>
              <a:ea typeface="微軟正黑體" panose="020B0604030504040204" pitchFamily="34" charset="-120"/>
              <a:cs typeface="Verdana" panose="020B0604030504040204" pitchFamily="34" charset="0"/>
            </a:endParaRPr>
          </a:p>
          <a:p>
            <a:pPr marL="739775" lvl="1" indent="-457200">
              <a:buFont typeface="+mj-lt"/>
              <a:buAutoNum type="arabicParenR"/>
              <a:defRPr/>
            </a:pPr>
            <a:r>
              <a:rPr lang="zh-TW" altLang="en-US" sz="2800" dirty="0">
                <a:latin typeface="微軟正黑體" panose="020B0604030504040204" pitchFamily="34" charset="-120"/>
                <a:ea typeface="微軟正黑體" panose="020B0604030504040204" pitchFamily="34" charset="-120"/>
                <a:cs typeface="Verdana" panose="020B0604030504040204" pitchFamily="34" charset="0"/>
              </a:rPr>
              <a:t>個人化</a:t>
            </a:r>
            <a:r>
              <a:rPr lang="zh-TW" altLang="en-US" sz="2800" dirty="0" smtClean="0">
                <a:latin typeface="微軟正黑體" panose="020B0604030504040204" pitchFamily="34" charset="-120"/>
                <a:ea typeface="微軟正黑體" panose="020B0604030504040204" pitchFamily="34" charset="-120"/>
                <a:cs typeface="Verdana" panose="020B0604030504040204" pitchFamily="34" charset="0"/>
              </a:rPr>
              <a:t>設定</a:t>
            </a:r>
            <a:endParaRPr lang="en-US" altLang="zh-TW" dirty="0" smtClean="0">
              <a:latin typeface="微軟正黑體" panose="020B0604030504040204" pitchFamily="34" charset="-120"/>
              <a:ea typeface="微軟正黑體" panose="020B0604030504040204" pitchFamily="34" charset="-120"/>
              <a:cs typeface="Verdana" panose="020B0604030504040204" pitchFamily="34" charset="0"/>
            </a:endParaRPr>
          </a:p>
          <a:p>
            <a:pPr marL="282575" lvl="1" indent="0">
              <a:buNone/>
              <a:defRPr/>
            </a:pPr>
            <a:endParaRPr lang="en-US" altLang="zh-TW" b="1" dirty="0" smtClean="0">
              <a:latin typeface="微軟正黑體" panose="020B0604030504040204" pitchFamily="34" charset="-120"/>
              <a:ea typeface="微軟正黑體" panose="020B0604030504040204" pitchFamily="34" charset="-120"/>
              <a:cs typeface="Verdana" panose="020B0604030504040204" pitchFamily="34" charset="0"/>
            </a:endParaRPr>
          </a:p>
          <a:p>
            <a:pPr marL="282575" lvl="1" indent="0">
              <a:buNone/>
              <a:defRPr/>
            </a:pPr>
            <a:endParaRPr lang="en-US" altLang="zh-TW" b="1" dirty="0">
              <a:latin typeface="Verdana" panose="020B0604030504040204" pitchFamily="34" charset="0"/>
              <a:ea typeface="微軟正黑體" panose="020B0604030504040204" pitchFamily="34" charset="-120"/>
              <a:cs typeface="Verdana" panose="020B0604030504040204" pitchFamily="34" charset="0"/>
            </a:endParaRPr>
          </a:p>
          <a:p>
            <a:pPr marL="0" indent="0">
              <a:buFontTx/>
              <a:buNone/>
              <a:defRPr/>
            </a:pPr>
            <a:endParaRPr lang="en-US" altLang="zh-TW" sz="2800" dirty="0">
              <a:latin typeface="Vrinda" panose="020B0502040204020203" pitchFamily="34" charset="0"/>
              <a:ea typeface="微軟正黑體" panose="020B0604030504040204" pitchFamily="34" charset="-120"/>
              <a:cs typeface="Vrinda" panose="020B0502040204020203" pitchFamily="34" charset="0"/>
            </a:endParaRPr>
          </a:p>
        </p:txBody>
      </p:sp>
      <p:pic>
        <p:nvPicPr>
          <p:cNvPr id="7"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05589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le 1"/>
          <p:cNvSpPr txBox="1">
            <a:spLocks/>
          </p:cNvSpPr>
          <p:nvPr/>
        </p:nvSpPr>
        <p:spPr bwMode="auto">
          <a:xfrm>
            <a:off x="311150" y="541654"/>
            <a:ext cx="8229600" cy="123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0"/>
          <a:lstStyle>
            <a:lvl1pPr eaLnBrk="0" hangingPunct="0">
              <a:defRPr sz="2400">
                <a:solidFill>
                  <a:schemeClr val="tx1"/>
                </a:solidFill>
                <a:latin typeface="Arial" pitchFamily="34" charset="0"/>
                <a:ea typeface="MS PGothic" pitchFamily="34" charset="-128"/>
              </a:defRPr>
            </a:lvl1pPr>
            <a:lvl2pPr marL="742950" indent="-285750" eaLnBrk="0" hangingPunct="0">
              <a:defRPr sz="2400">
                <a:solidFill>
                  <a:schemeClr val="tx1"/>
                </a:solidFill>
                <a:latin typeface="Arial" pitchFamily="34" charset="0"/>
                <a:ea typeface="MS PGothic" pitchFamily="34" charset="-128"/>
              </a:defRPr>
            </a:lvl2pPr>
            <a:lvl3pPr marL="1143000" indent="-228600" eaLnBrk="0" hangingPunct="0">
              <a:defRPr sz="2400">
                <a:solidFill>
                  <a:schemeClr val="tx1"/>
                </a:solidFill>
                <a:latin typeface="Arial" pitchFamily="34" charset="0"/>
                <a:ea typeface="MS PGothic" pitchFamily="34" charset="-128"/>
              </a:defRPr>
            </a:lvl3pPr>
            <a:lvl4pPr marL="1600200" indent="-228600" eaLnBrk="0" hangingPunct="0">
              <a:defRPr sz="2400">
                <a:solidFill>
                  <a:schemeClr val="tx1"/>
                </a:solidFill>
                <a:latin typeface="Arial" pitchFamily="34" charset="0"/>
                <a:ea typeface="MS PGothic" pitchFamily="34" charset="-128"/>
              </a:defRPr>
            </a:lvl4pPr>
            <a:lvl5pPr marL="2057400" indent="-228600" eaLnBrk="0" hangingPunct="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TW" sz="3200" b="1" dirty="0" smtClean="0">
                <a:solidFill>
                  <a:srgbClr val="0B5172"/>
                </a:solidFill>
                <a:latin typeface="Calibri" panose="020F0502020204030204" pitchFamily="34" charset="0"/>
                <a:ea typeface="ＭＳ Ｐゴシック" charset="0"/>
                <a:cs typeface="Calibri" panose="020F0502020204030204" pitchFamily="34" charset="0"/>
              </a:rPr>
              <a:t>IEEE</a:t>
            </a:r>
            <a:r>
              <a:rPr lang="zh-TW" altLang="en-US" sz="3200" b="1" dirty="0" smtClean="0">
                <a:solidFill>
                  <a:srgbClr val="0B5172"/>
                </a:solidFill>
                <a:latin typeface="Calibri" panose="020F0502020204030204" pitchFamily="34" charset="0"/>
                <a:ea typeface="ＭＳ Ｐゴシック" charset="0"/>
                <a:cs typeface="Calibri" panose="020F0502020204030204" pitchFamily="34" charset="0"/>
              </a:rPr>
              <a:t> </a:t>
            </a:r>
            <a:r>
              <a:rPr lang="en-US" altLang="zh-TW" sz="3200" b="1" dirty="0" smtClean="0">
                <a:solidFill>
                  <a:srgbClr val="0B5172"/>
                </a:solidFill>
                <a:latin typeface="Calibri" panose="020F0502020204030204" pitchFamily="34" charset="0"/>
                <a:ea typeface="ＭＳ Ｐゴシック" charset="0"/>
                <a:cs typeface="Calibri" panose="020F0502020204030204" pitchFamily="34" charset="0"/>
              </a:rPr>
              <a:t>eBooks Collection</a:t>
            </a:r>
          </a:p>
          <a:p>
            <a:pPr eaLnBrk="1" hangingPunct="1"/>
            <a:endParaRPr lang="en-US" altLang="zh-TW" sz="3200" b="1" dirty="0" smtClean="0">
              <a:solidFill>
                <a:srgbClr val="0B5172"/>
              </a:solidFill>
              <a:latin typeface="微軟正黑體" panose="020B0604030504040204" pitchFamily="34" charset="-120"/>
              <a:ea typeface="微軟正黑體" panose="020B0604030504040204" pitchFamily="34" charset="-120"/>
              <a:cs typeface="Arial" pitchFamily="34" charset="0"/>
            </a:endParaRPr>
          </a:p>
          <a:p>
            <a:pPr eaLnBrk="1" hangingPunct="1"/>
            <a:r>
              <a:rPr lang="zh-TW" altLang="en-US" sz="2000" b="1" dirty="0" smtClean="0">
                <a:latin typeface="微軟正黑體" panose="020B0604030504040204" pitchFamily="34" charset="-120"/>
                <a:ea typeface="微軟正黑體" panose="020B0604030504040204" pitchFamily="34" charset="-120"/>
                <a:cs typeface="Arial" pitchFamily="34" charset="0"/>
              </a:rPr>
              <a:t>與全球領先出版商合作</a:t>
            </a:r>
            <a:r>
              <a:rPr lang="zh-TW" altLang="en-US" sz="2000" b="1" dirty="0">
                <a:latin typeface="微軟正黑體" panose="020B0604030504040204" pitchFamily="34" charset="-120"/>
                <a:ea typeface="微軟正黑體" panose="020B0604030504040204" pitchFamily="34" charset="-120"/>
                <a:cs typeface="Arial" pitchFamily="34" charset="0"/>
              </a:rPr>
              <a:t>，</a:t>
            </a:r>
            <a:r>
              <a:rPr lang="zh-TW" altLang="en-US" sz="2000" b="1" dirty="0" smtClean="0">
                <a:latin typeface="微軟正黑體" panose="020B0604030504040204" pitchFamily="34" charset="-120"/>
                <a:ea typeface="微軟正黑體" panose="020B0604030504040204" pitchFamily="34" charset="-120"/>
                <a:cs typeface="Arial" pitchFamily="34" charset="0"/>
              </a:rPr>
              <a:t>提供研究者最高質量</a:t>
            </a:r>
            <a:r>
              <a:rPr lang="zh-TW" altLang="en-US" sz="2000" b="1" dirty="0">
                <a:latin typeface="微軟正黑體" panose="020B0604030504040204" pitchFamily="34" charset="-120"/>
                <a:ea typeface="微軟正黑體" panose="020B0604030504040204" pitchFamily="34" charset="-120"/>
                <a:cs typeface="Arial" pitchFamily="34" charset="0"/>
              </a:rPr>
              <a:t>及</a:t>
            </a:r>
            <a:r>
              <a:rPr lang="zh-TW" altLang="en-US" sz="2000" b="1" dirty="0" smtClean="0">
                <a:latin typeface="微軟正黑體" panose="020B0604030504040204" pitchFamily="34" charset="-120"/>
                <a:ea typeface="微軟正黑體" panose="020B0604030504040204" pitchFamily="34" charset="-120"/>
                <a:cs typeface="Arial" pitchFamily="34" charset="0"/>
              </a:rPr>
              <a:t>尖端內容，</a:t>
            </a:r>
            <a:endParaRPr lang="en-US" altLang="zh-TW" sz="2000" b="1" dirty="0" smtClean="0">
              <a:latin typeface="微軟正黑體" panose="020B0604030504040204" pitchFamily="34" charset="-120"/>
              <a:ea typeface="微軟正黑體" panose="020B0604030504040204" pitchFamily="34" charset="-120"/>
              <a:cs typeface="Arial" pitchFamily="34" charset="0"/>
            </a:endParaRPr>
          </a:p>
          <a:p>
            <a:pPr eaLnBrk="1" hangingPunct="1"/>
            <a:endParaRPr lang="en-US" altLang="zh-TW" sz="2000" b="1" dirty="0" smtClean="0">
              <a:latin typeface="微軟正黑體" panose="020B0604030504040204" pitchFamily="34" charset="-120"/>
              <a:ea typeface="微軟正黑體" panose="020B0604030504040204" pitchFamily="34" charset="-120"/>
              <a:cs typeface="Arial" pitchFamily="34" charset="0"/>
            </a:endParaRPr>
          </a:p>
          <a:p>
            <a:pPr eaLnBrk="1" hangingPunct="1"/>
            <a:r>
              <a:rPr lang="zh-TW" altLang="en-US" sz="2000" b="1" dirty="0" smtClean="0">
                <a:latin typeface="微軟正黑體" panose="020B0604030504040204" pitchFamily="34" charset="-120"/>
                <a:ea typeface="微軟正黑體" panose="020B0604030504040204" pitchFamily="34" charset="-120"/>
                <a:cs typeface="Arial" pitchFamily="34" charset="0"/>
              </a:rPr>
              <a:t>強化教師授課資源及輔助教材，優化學生的閱讀時間，</a:t>
            </a:r>
            <a:endParaRPr lang="en-US" altLang="zh-TW" sz="2000" b="1" dirty="0" smtClean="0">
              <a:latin typeface="微軟正黑體" panose="020B0604030504040204" pitchFamily="34" charset="-120"/>
              <a:ea typeface="微軟正黑體" panose="020B0604030504040204" pitchFamily="34" charset="-120"/>
              <a:cs typeface="Arial" pitchFamily="34" charset="0"/>
            </a:endParaRPr>
          </a:p>
          <a:p>
            <a:pPr eaLnBrk="1" hangingPunct="1"/>
            <a:endParaRPr lang="en-US" altLang="zh-TW" sz="2000" b="1" dirty="0">
              <a:latin typeface="微軟正黑體" panose="020B0604030504040204" pitchFamily="34" charset="-120"/>
              <a:ea typeface="微軟正黑體" panose="020B0604030504040204" pitchFamily="34" charset="-120"/>
              <a:cs typeface="Arial" pitchFamily="34" charset="0"/>
            </a:endParaRPr>
          </a:p>
          <a:p>
            <a:pPr eaLnBrk="1" hangingPunct="1"/>
            <a:r>
              <a:rPr lang="zh-TW" altLang="en-US" sz="2000" b="1" dirty="0" smtClean="0">
                <a:latin typeface="微軟正黑體" panose="020B0604030504040204" pitchFamily="34" charset="-120"/>
                <a:ea typeface="微軟正黑體" panose="020B0604030504040204" pitchFamily="34" charset="-120"/>
                <a:cs typeface="Arial" pitchFamily="34" charset="0"/>
              </a:rPr>
              <a:t>可透過遠距學習提升學習效率</a:t>
            </a:r>
            <a:endParaRPr lang="en-US" altLang="zh-TW" sz="2000" b="1" dirty="0" smtClean="0">
              <a:latin typeface="微軟正黑體" panose="020B0604030504040204" pitchFamily="34" charset="-120"/>
              <a:ea typeface="微軟正黑體" panose="020B0604030504040204" pitchFamily="34" charset="-120"/>
              <a:cs typeface="Arial" pitchFamily="34" charset="0"/>
            </a:endParaRPr>
          </a:p>
          <a:p>
            <a:pPr eaLnBrk="1" hangingPunct="1"/>
            <a:endParaRPr kumimoji="0" lang="en-US" altLang="zh-TW" sz="2000" b="1" dirty="0">
              <a:solidFill>
                <a:schemeClr val="tx2"/>
              </a:solidFill>
              <a:latin typeface="微軟正黑體" panose="020B0604030504040204" pitchFamily="34" charset="-120"/>
              <a:ea typeface="微軟正黑體" panose="020B0604030504040204" pitchFamily="34" charset="-120"/>
              <a:cs typeface="Arial" pitchFamily="34" charset="0"/>
            </a:endParaRPr>
          </a:p>
          <a:p>
            <a:pPr eaLnBrk="1" hangingPunct="1"/>
            <a:endParaRPr kumimoji="0" lang="en-US" altLang="zh-TW" sz="3200" b="1" dirty="0">
              <a:solidFill>
                <a:schemeClr val="tx2"/>
              </a:solidFill>
              <a:latin typeface="Verdana" pitchFamily="34" charset="0"/>
              <a:cs typeface="Arial" pitchFamily="34" charset="0"/>
            </a:endParaRPr>
          </a:p>
          <a:p>
            <a:pPr eaLnBrk="1" hangingPunct="1"/>
            <a:endParaRPr kumimoji="0" lang="en-US" altLang="zh-CN" sz="3200" b="1" dirty="0">
              <a:solidFill>
                <a:schemeClr val="tx2"/>
              </a:solidFill>
              <a:latin typeface="Verdana" pitchFamily="34" charset="0"/>
              <a:cs typeface="Arial" pitchFamily="34" charset="0"/>
            </a:endParaRPr>
          </a:p>
        </p:txBody>
      </p:sp>
      <p:pic>
        <p:nvPicPr>
          <p:cNvPr id="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7765" y="3701109"/>
            <a:ext cx="2313395" cy="765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65649" y="3459751"/>
            <a:ext cx="1181613" cy="124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176" y="4880804"/>
            <a:ext cx="2046657" cy="829482"/>
          </a:xfrm>
          <a:prstGeom prst="rect">
            <a:avLst/>
          </a:prstGeom>
        </p:spPr>
      </p:pic>
      <p:pic>
        <p:nvPicPr>
          <p:cNvPr id="18" name="圖片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1149" y="3459751"/>
            <a:ext cx="2043021" cy="1435884"/>
          </a:xfrm>
          <a:prstGeom prst="rect">
            <a:avLst/>
          </a:prstGeom>
        </p:spPr>
      </p:pic>
      <p:pic>
        <p:nvPicPr>
          <p:cNvPr id="1026" name="Picture 2" descr="River Publishers eBooks Library - Deane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7027" y="3453573"/>
            <a:ext cx="2341535" cy="12607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wave Technology Expe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150" y="4706982"/>
            <a:ext cx="2775128" cy="10302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inceton University Pres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4092" y="4706982"/>
            <a:ext cx="2064884" cy="1084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Tree>
    <p:extLst>
      <p:ext uri="{BB962C8B-B14F-4D97-AF65-F5344CB8AC3E}">
        <p14:creationId xmlns:p14="http://schemas.microsoft.com/office/powerpoint/2010/main" val="82567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a:xfrm>
            <a:off x="0" y="720725"/>
            <a:ext cx="8940800" cy="1362075"/>
          </a:xfrm>
        </p:spPr>
        <p:txBody>
          <a:bodyPr>
            <a:normAutofit/>
          </a:bodyPr>
          <a:lstStyle/>
          <a:p>
            <a:pPr algn="ctr"/>
            <a:r>
              <a:rPr lang="en-US" altLang="zh-TW"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t/>
            </a:r>
            <a:br>
              <a:rPr lang="en-US" altLang="zh-TW" dirty="0">
                <a:solidFill>
                  <a:srgbClr val="0066A1"/>
                </a:solidFill>
                <a:latin typeface="Arial Unicode MS" panose="020B0604020202020204" pitchFamily="34" charset="-120"/>
                <a:ea typeface="Arial Unicode MS" panose="020B0604020202020204" pitchFamily="34" charset="-120"/>
                <a:cs typeface="Arial Unicode MS" panose="020B0604020202020204" pitchFamily="34" charset="-120"/>
              </a:rPr>
            </a:br>
            <a:endParaRPr lang="zh-TW" altLang="en-US" i="1" dirty="0">
              <a:solidFill>
                <a:srgbClr val="0066A1"/>
              </a:solidFill>
            </a:endParaRPr>
          </a:p>
        </p:txBody>
      </p:sp>
      <p:sp>
        <p:nvSpPr>
          <p:cNvPr id="4" name="投影片編號版面配置區 3"/>
          <p:cNvSpPr>
            <a:spLocks noGrp="1"/>
          </p:cNvSpPr>
          <p:nvPr>
            <p:ph type="sldNum" sz="quarter" idx="12"/>
          </p:nvPr>
        </p:nvSpPr>
        <p:spPr/>
        <p:txBody>
          <a:bodyPr/>
          <a:lstStyle/>
          <a:p>
            <a:fld id="{3DD97BEB-BAEF-0344-9D5C-EC73E478698A}" type="slidenum">
              <a:rPr lang="en-US" smtClean="0"/>
              <a:pPr/>
              <a:t>21</a:t>
            </a:fld>
            <a:endParaRPr lang="en-US"/>
          </a:p>
        </p:txBody>
      </p:sp>
      <p:graphicFrame>
        <p:nvGraphicFramePr>
          <p:cNvPr id="14" name="資料庫圖表 13"/>
          <p:cNvGraphicFramePr/>
          <p:nvPr>
            <p:extLst>
              <p:ext uri="{D42A27DB-BD31-4B8C-83A1-F6EECF244321}">
                <p14:modId xmlns:p14="http://schemas.microsoft.com/office/powerpoint/2010/main" val="2163378702"/>
              </p:ext>
            </p:extLst>
          </p:nvPr>
        </p:nvGraphicFramePr>
        <p:xfrm>
          <a:off x="530225" y="1498600"/>
          <a:ext cx="7899400" cy="3509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文字版面配置區 1"/>
          <p:cNvSpPr>
            <a:spLocks noGrp="1"/>
          </p:cNvSpPr>
          <p:nvPr>
            <p:ph type="body" idx="1"/>
          </p:nvPr>
        </p:nvSpPr>
        <p:spPr>
          <a:xfrm>
            <a:off x="403225" y="4894898"/>
            <a:ext cx="7772400" cy="482599"/>
          </a:xfrm>
        </p:spPr>
        <p:txBody>
          <a:bodyPr/>
          <a:lstStyle/>
          <a:p>
            <a:r>
              <a:rPr lang="en-US" altLang="zh-TW" dirty="0">
                <a:hlinkClick r:id="rId8"/>
              </a:rPr>
              <a:t>https://ieeexplore.ieee.org/Xplore</a:t>
            </a:r>
            <a:endParaRPr lang="en-US" altLang="zh-TW" dirty="0"/>
          </a:p>
          <a:p>
            <a:endParaRPr lang="zh-TW" altLang="en-US" dirty="0"/>
          </a:p>
        </p:txBody>
      </p:sp>
      <p:pic>
        <p:nvPicPr>
          <p:cNvPr id="8"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
        <p:nvSpPr>
          <p:cNvPr id="9" name="Title 3"/>
          <p:cNvSpPr txBox="1">
            <a:spLocks/>
          </p:cNvSpPr>
          <p:nvPr/>
        </p:nvSpPr>
        <p:spPr>
          <a:xfrm>
            <a:off x="865796" y="1423609"/>
            <a:ext cx="7556313" cy="799933"/>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r>
              <a:rPr lang="en-US" sz="3200" dirty="0" smtClean="0">
                <a:solidFill>
                  <a:srgbClr val="0066A1"/>
                </a:solidFill>
                <a:latin typeface="Verdana" panose="020B0604030504040204" pitchFamily="34" charset="0"/>
                <a:ea typeface="Verdana" panose="020B0604030504040204" pitchFamily="34" charset="0"/>
              </a:rPr>
              <a:t>IEEE </a:t>
            </a:r>
            <a:r>
              <a:rPr lang="en-US" sz="3200" i="1" cap="none" dirty="0" err="1" smtClean="0">
                <a:solidFill>
                  <a:srgbClr val="0066A1"/>
                </a:solidFill>
                <a:latin typeface="Verdana" panose="020B0604030504040204" pitchFamily="34" charset="0"/>
                <a:ea typeface="Verdana" panose="020B0604030504040204" pitchFamily="34" charset="0"/>
              </a:rPr>
              <a:t>Xplore</a:t>
            </a:r>
            <a:r>
              <a:rPr lang="zh-TW" altLang="en-US" sz="3200" i="1" cap="none" dirty="0" smtClean="0">
                <a:solidFill>
                  <a:srgbClr val="0066A1"/>
                </a:solidFill>
                <a:latin typeface="Verdana" panose="020B0604030504040204" pitchFamily="34" charset="0"/>
                <a:ea typeface="微軟正黑體" panose="020B0604030504040204" pitchFamily="34" charset="-120"/>
              </a:rPr>
              <a:t> </a:t>
            </a:r>
            <a:r>
              <a:rPr lang="zh-TW" altLang="en-US" sz="3200" dirty="0">
                <a:solidFill>
                  <a:srgbClr val="0066A1"/>
                </a:solidFill>
                <a:latin typeface="微軟正黑體" panose="020B0604030504040204" pitchFamily="34" charset="-120"/>
                <a:ea typeface="微軟正黑體" panose="020B0604030504040204" pitchFamily="34" charset="-120"/>
              </a:rPr>
              <a:t>功能介紹</a:t>
            </a:r>
            <a:endParaRPr lang="en-US" sz="3200" dirty="0">
              <a:solidFill>
                <a:srgbClr val="0066A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9018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533" y="1091147"/>
            <a:ext cx="8354771" cy="418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p:cNvSpPr>
            <a:spLocks noGrp="1"/>
          </p:cNvSpPr>
          <p:nvPr>
            <p:ph type="title"/>
          </p:nvPr>
        </p:nvSpPr>
        <p:spPr>
          <a:xfrm>
            <a:off x="71492" y="324821"/>
            <a:ext cx="3207735" cy="643666"/>
          </a:xfrm>
        </p:spPr>
        <p:txBody>
          <a:bodyPr>
            <a:normAutofit/>
          </a:bodyPr>
          <a:lstStyle/>
          <a:p>
            <a:r>
              <a:rPr lang="zh-TW" altLang="en-US" b="1" dirty="0">
                <a:latin typeface="微軟正黑體" panose="020B0604030504040204" pitchFamily="34" charset="-120"/>
                <a:ea typeface="微軟正黑體" panose="020B0604030504040204" pitchFamily="34" charset="-120"/>
              </a:rPr>
              <a:t>首頁總覽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a:t>
            </a:r>
            <a:r>
              <a:rPr lang="en-US" altLang="zh-TW" dirty="0"/>
              <a:t>) </a:t>
            </a:r>
            <a:endParaRPr lang="en-US" dirty="0">
              <a:solidFill>
                <a:srgbClr val="FF0000"/>
              </a:solidFill>
              <a:effectLst>
                <a:outerShdw blurRad="38100" dist="38100" dir="2700000" algn="tl">
                  <a:srgbClr val="000000">
                    <a:alpha val="43137"/>
                  </a:srgbClr>
                </a:outerShdw>
              </a:effectLst>
            </a:endParaRPr>
          </a:p>
        </p:txBody>
      </p:sp>
      <p:cxnSp>
        <p:nvCxnSpPr>
          <p:cNvPr id="11" name="Straight Connector 10" descr="&#10;"/>
          <p:cNvCxnSpPr>
            <a:cxnSpLocks/>
          </p:cNvCxnSpPr>
          <p:nvPr/>
        </p:nvCxnSpPr>
        <p:spPr>
          <a:xfrm>
            <a:off x="4274726" y="799210"/>
            <a:ext cx="0" cy="777995"/>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311911" y="607933"/>
            <a:ext cx="1874520"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顯示學校英文名稱</a:t>
            </a:r>
            <a:endParaRPr lang="en-US" sz="1600" b="1" dirty="0">
              <a:latin typeface="微軟正黑體" panose="020B0604030504040204" pitchFamily="34" charset="-120"/>
              <a:ea typeface="微軟正黑體" panose="020B0604030504040204" pitchFamily="34" charset="-120"/>
            </a:endParaRPr>
          </a:p>
        </p:txBody>
      </p:sp>
      <p:sp>
        <p:nvSpPr>
          <p:cNvPr id="17" name="Rectangle 16"/>
          <p:cNvSpPr/>
          <p:nvPr/>
        </p:nvSpPr>
        <p:spPr>
          <a:xfrm>
            <a:off x="2681015" y="2854787"/>
            <a:ext cx="4218317" cy="34074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extBox 18"/>
          <p:cNvSpPr txBox="1"/>
          <p:nvPr/>
        </p:nvSpPr>
        <p:spPr>
          <a:xfrm>
            <a:off x="108859" y="2749697"/>
            <a:ext cx="2008015" cy="1938992"/>
          </a:xfrm>
          <a:prstGeom prst="rect">
            <a:avLst/>
          </a:prstGeom>
          <a:solidFill>
            <a:schemeClr val="accent6">
              <a:alpha val="23000"/>
            </a:schemeClr>
          </a:solidFill>
        </p:spPr>
        <p:txBody>
          <a:bodyPr wrap="square" rtlCol="0">
            <a:spAutoFit/>
          </a:bodyPr>
          <a:lstStyle/>
          <a:p>
            <a:r>
              <a:rPr lang="zh-TW" altLang="en-US" sz="2000" b="1" dirty="0">
                <a:latin typeface="微軟正黑體" panose="020B0604030504040204" pitchFamily="34" charset="-120"/>
                <a:ea typeface="微軟正黑體" panose="020B0604030504040204" pitchFamily="34" charset="-120"/>
              </a:rPr>
              <a:t>檢索</a:t>
            </a:r>
            <a:r>
              <a:rPr lang="zh-TW" altLang="en-US" sz="2000" b="1" dirty="0">
                <a:solidFill>
                  <a:schemeClr val="bg1"/>
                </a:solidFill>
                <a:latin typeface="微軟正黑體" panose="020B0604030504040204" pitchFamily="34" charset="-120"/>
                <a:ea typeface="微軟正黑體" panose="020B0604030504040204" pitchFamily="34" charset="-120"/>
              </a:rPr>
              <a:t>工具列</a:t>
            </a:r>
            <a:r>
              <a:rPr lang="en-US" altLang="zh-TW" sz="2000" b="1" dirty="0">
                <a:solidFill>
                  <a:schemeClr val="bg1"/>
                </a:solidFill>
                <a:latin typeface="微軟正黑體" panose="020B0604030504040204" pitchFamily="34" charset="-120"/>
                <a:ea typeface="微軟正黑體" panose="020B0604030504040204" pitchFamily="34" charset="-120"/>
              </a:rPr>
              <a:t>:</a:t>
            </a:r>
          </a:p>
          <a:p>
            <a:pPr marL="171450" indent="-1714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全</a:t>
            </a:r>
            <a:r>
              <a:rPr lang="zh-TW" altLang="en-US" sz="2000" dirty="0">
                <a:solidFill>
                  <a:schemeClr val="bg1"/>
                </a:solidFill>
                <a:latin typeface="微軟正黑體" panose="020B0604030504040204" pitchFamily="34" charset="-120"/>
                <a:ea typeface="微軟正黑體" panose="020B0604030504040204" pitchFamily="34" charset="-120"/>
              </a:rPr>
              <a:t>文檢索</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各</a:t>
            </a:r>
            <a:r>
              <a:rPr lang="zh-TW" altLang="en-US" sz="2000" dirty="0">
                <a:solidFill>
                  <a:schemeClr val="bg1"/>
                </a:solidFill>
                <a:latin typeface="微軟正黑體" panose="020B0604030504040204" pitchFamily="34" charset="-120"/>
                <a:ea typeface="微軟正黑體" panose="020B0604030504040204" pitchFamily="34" charset="-120"/>
              </a:rPr>
              <a:t>類文獻檢索 </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作</a:t>
            </a:r>
            <a:r>
              <a:rPr lang="zh-TW" altLang="en-US" sz="2000" dirty="0">
                <a:solidFill>
                  <a:schemeClr val="bg1"/>
                </a:solidFill>
                <a:latin typeface="微軟正黑體" panose="020B0604030504040204" pitchFamily="34" charset="-120"/>
                <a:ea typeface="微軟正黑體" panose="020B0604030504040204" pitchFamily="34" charset="-120"/>
              </a:rPr>
              <a:t>者檢索</a:t>
            </a:r>
            <a:endParaRPr lang="en-US" altLang="zh-TW" sz="2000" dirty="0">
              <a:solidFill>
                <a:schemeClr val="bg1"/>
              </a:solidFill>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進階檢索</a:t>
            </a:r>
            <a:endParaRPr lang="en-US" altLang="zh-TW" sz="2000" dirty="0">
              <a:latin typeface="微軟正黑體" panose="020B0604030504040204" pitchFamily="34" charset="-120"/>
              <a:ea typeface="微軟正黑體" panose="020B0604030504040204" pitchFamily="34" charset="-120"/>
            </a:endParaRPr>
          </a:p>
          <a:p>
            <a:pPr marL="171450" indent="-171450">
              <a:buFont typeface="Arial" panose="020B0604020202020204" pitchFamily="34" charset="0"/>
              <a:buChar char="•"/>
            </a:pPr>
            <a:r>
              <a:rPr lang="zh-TW" altLang="en-US" sz="2000" dirty="0">
                <a:latin typeface="微軟正黑體" panose="020B0604030504040204" pitchFamily="34" charset="-120"/>
                <a:ea typeface="微軟正黑體" panose="020B0604030504040204" pitchFamily="34" charset="-120"/>
              </a:rPr>
              <a:t>其他檢索</a:t>
            </a:r>
            <a:endParaRPr lang="en-US" sz="2000" dirty="0">
              <a:latin typeface="微軟正黑體" panose="020B0604030504040204" pitchFamily="34" charset="-120"/>
              <a:ea typeface="微軟正黑體" panose="020B0604030504040204" pitchFamily="34" charset="-120"/>
            </a:endParaRPr>
          </a:p>
        </p:txBody>
      </p:sp>
      <p:cxnSp>
        <p:nvCxnSpPr>
          <p:cNvPr id="15" name="Straight Connector 14" descr="&#10;"/>
          <p:cNvCxnSpPr>
            <a:cxnSpLocks/>
          </p:cNvCxnSpPr>
          <p:nvPr/>
        </p:nvCxnSpPr>
        <p:spPr>
          <a:xfrm>
            <a:off x="1952854" y="3025158"/>
            <a:ext cx="651218"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08859" y="1716745"/>
            <a:ext cx="1843995" cy="830997"/>
          </a:xfrm>
          <a:prstGeom prst="rect">
            <a:avLst/>
          </a:prstGeom>
          <a:solidFill>
            <a:schemeClr val="accent6">
              <a:alpha val="23000"/>
            </a:schemeClr>
          </a:solidFill>
        </p:spPr>
        <p:txBody>
          <a:bodyPr wrap="square" rtlCol="0">
            <a:spAutoFit/>
          </a:bodyPr>
          <a:lstStyle/>
          <a:p>
            <a:r>
              <a:rPr lang="zh-TW" altLang="en-US" b="1" dirty="0">
                <a:latin typeface="微軟正黑體" panose="020B0604030504040204" pitchFamily="34" charset="-120"/>
                <a:ea typeface="微軟正黑體" panose="020B0604030504040204" pitchFamily="34" charset="-120"/>
              </a:rPr>
              <a:t>瀏覽</a:t>
            </a:r>
            <a:r>
              <a:rPr lang="zh-TW" altLang="en-US" b="1" dirty="0">
                <a:solidFill>
                  <a:schemeClr val="bg1"/>
                </a:solidFill>
                <a:latin typeface="微軟正黑體" panose="020B0604030504040204" pitchFamily="34" charset="-120"/>
                <a:ea typeface="微軟正黑體" panose="020B0604030504040204" pitchFamily="34" charset="-120"/>
              </a:rPr>
              <a:t>功能</a:t>
            </a:r>
            <a:r>
              <a:rPr lang="en-US" altLang="zh-TW" b="1" dirty="0" smtClean="0">
                <a:solidFill>
                  <a:schemeClr val="bg1"/>
                </a:solidFill>
                <a:latin typeface="微軟正黑體" panose="020B0604030504040204" pitchFamily="34" charset="-120"/>
                <a:ea typeface="微軟正黑體" panose="020B0604030504040204" pitchFamily="34" charset="-120"/>
              </a:rPr>
              <a:t>:</a:t>
            </a:r>
          </a:p>
          <a:p>
            <a:r>
              <a:rPr lang="zh-TW" altLang="en-US" dirty="0" smtClean="0">
                <a:latin typeface="微軟正黑體" panose="020B0604030504040204" pitchFamily="34" charset="-120"/>
                <a:ea typeface="微軟正黑體" panose="020B0604030504040204" pitchFamily="34" charset="-120"/>
              </a:rPr>
              <a:t>依文</a:t>
            </a:r>
            <a:r>
              <a:rPr lang="zh-TW" altLang="en-US" dirty="0" smtClean="0">
                <a:solidFill>
                  <a:schemeClr val="bg1"/>
                </a:solidFill>
                <a:latin typeface="微軟正黑體" panose="020B0604030504040204" pitchFamily="34" charset="-120"/>
                <a:ea typeface="微軟正黑體" panose="020B0604030504040204" pitchFamily="34" charset="-120"/>
              </a:rPr>
              <a:t>獻類型查詢</a:t>
            </a:r>
            <a:endParaRPr lang="en-US" altLang="zh-TW" dirty="0" smtClean="0">
              <a:solidFill>
                <a:schemeClr val="bg1"/>
              </a:solidFill>
              <a:latin typeface="微軟正黑體" panose="020B0604030504040204" pitchFamily="34" charset="-120"/>
              <a:ea typeface="微軟正黑體" panose="020B0604030504040204" pitchFamily="34" charset="-120"/>
            </a:endParaRPr>
          </a:p>
          <a:p>
            <a:endParaRPr lang="en-US" sz="1200" dirty="0">
              <a:latin typeface="微軟正黑體" panose="020B0604030504040204" pitchFamily="34" charset="-120"/>
              <a:ea typeface="微軟正黑體" panose="020B0604030504040204" pitchFamily="34" charset="-120"/>
            </a:endParaRPr>
          </a:p>
        </p:txBody>
      </p:sp>
      <p:sp>
        <p:nvSpPr>
          <p:cNvPr id="23" name="Rectangle 22"/>
          <p:cNvSpPr/>
          <p:nvPr/>
        </p:nvSpPr>
        <p:spPr>
          <a:xfrm>
            <a:off x="1469689" y="1362991"/>
            <a:ext cx="536027" cy="29033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8" name="Straight Connector 27" descr="&#10;"/>
          <p:cNvCxnSpPr>
            <a:cxnSpLocks/>
          </p:cNvCxnSpPr>
          <p:nvPr/>
        </p:nvCxnSpPr>
        <p:spPr>
          <a:xfrm flipV="1">
            <a:off x="1581260" y="1616391"/>
            <a:ext cx="156443" cy="24288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3" name="Straight Connector 32" descr="&#10;"/>
          <p:cNvCxnSpPr>
            <a:cxnSpLocks/>
            <a:stCxn id="34" idx="3"/>
          </p:cNvCxnSpPr>
          <p:nvPr/>
        </p:nvCxnSpPr>
        <p:spPr>
          <a:xfrm>
            <a:off x="8599394" y="829988"/>
            <a:ext cx="4578" cy="350176"/>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7326528" y="691488"/>
            <a:ext cx="1272866"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個人化功能登入</a:t>
            </a:r>
            <a:endParaRPr lang="en-US" sz="1200" b="1" dirty="0">
              <a:latin typeface="微軟正黑體" panose="020B0604030504040204" pitchFamily="34" charset="-120"/>
              <a:ea typeface="微軟正黑體" panose="020B0604030504040204" pitchFamily="34" charset="-120"/>
            </a:endParaRPr>
          </a:p>
        </p:txBody>
      </p:sp>
      <p:cxnSp>
        <p:nvCxnSpPr>
          <p:cNvPr id="35" name="Straight Connector 34" descr="&#10;"/>
          <p:cNvCxnSpPr/>
          <p:nvPr/>
        </p:nvCxnSpPr>
        <p:spPr>
          <a:xfrm>
            <a:off x="2738078" y="884454"/>
            <a:ext cx="0" cy="547194"/>
          </a:xfrm>
          <a:prstGeom prst="line">
            <a:avLst/>
          </a:prstGeom>
          <a:ln>
            <a:headEnd type="oval"/>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787737" y="728077"/>
            <a:ext cx="982979" cy="276999"/>
          </a:xfrm>
          <a:prstGeom prst="rect">
            <a:avLst/>
          </a:prstGeom>
          <a:solidFill>
            <a:srgbClr val="00B050">
              <a:alpha val="23137"/>
            </a:srgbClr>
          </a:solidFill>
        </p:spPr>
        <p:txBody>
          <a:bodyPr wrap="square" rtlCol="0">
            <a:spAutoFit/>
          </a:bodyPr>
          <a:lstStyle/>
          <a:p>
            <a:r>
              <a:rPr lang="zh-TW" altLang="en-US" sz="1200" b="1" dirty="0">
                <a:latin typeface="微軟正黑體" panose="020B0604030504040204" pitchFamily="34" charset="-120"/>
                <a:ea typeface="微軟正黑體" panose="020B0604030504040204" pitchFamily="34" charset="-120"/>
              </a:rPr>
              <a:t>個人化功能</a:t>
            </a:r>
            <a:endParaRPr lang="en-US" sz="1200" b="1" dirty="0">
              <a:latin typeface="微軟正黑體" panose="020B0604030504040204" pitchFamily="34" charset="-120"/>
              <a:ea typeface="微軟正黑體" panose="020B0604030504040204" pitchFamily="34" charset="-120"/>
            </a:endParaRPr>
          </a:p>
        </p:txBody>
      </p:sp>
      <p:pic>
        <p:nvPicPr>
          <p:cNvPr id="27"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Tree>
    <p:extLst>
      <p:ext uri="{BB962C8B-B14F-4D97-AF65-F5344CB8AC3E}">
        <p14:creationId xmlns:p14="http://schemas.microsoft.com/office/powerpoint/2010/main" val="32630725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71493" y="324821"/>
            <a:ext cx="3428452" cy="643666"/>
          </a:xfrm>
        </p:spPr>
        <p:txBody>
          <a:bodyPr>
            <a:normAutofit/>
          </a:bodyPr>
          <a:lstStyle/>
          <a:p>
            <a:r>
              <a:rPr lang="zh-TW" altLang="en-US" b="1" dirty="0">
                <a:latin typeface="微軟正黑體" panose="020B0604030504040204" pitchFamily="34" charset="-120"/>
                <a:ea typeface="微軟正黑體" panose="020B0604030504040204" pitchFamily="34" charset="-120"/>
              </a:rPr>
              <a:t>首頁總覽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II</a:t>
            </a:r>
            <a:r>
              <a:rPr lang="en-US" altLang="zh-TW" dirty="0"/>
              <a:t>)</a:t>
            </a:r>
            <a:r>
              <a:rPr lang="zh-TW" altLang="en-US" dirty="0"/>
              <a:t> </a:t>
            </a:r>
            <a:endParaRPr lang="en-US" dirty="0"/>
          </a:p>
        </p:txBody>
      </p:sp>
      <p:cxnSp>
        <p:nvCxnSpPr>
          <p:cNvPr id="14" name="Straight Connector 29" descr="&#10;">
            <a:extLst>
              <a:ext uri="{FF2B5EF4-FFF2-40B4-BE49-F238E27FC236}">
                <a16:creationId xmlns:a16="http://schemas.microsoft.com/office/drawing/2014/main" xmlns="" id="{543855EB-5FA6-4FED-BFF1-7D42216741E1}"/>
              </a:ext>
            </a:extLst>
          </p:cNvPr>
          <p:cNvCxnSpPr/>
          <p:nvPr/>
        </p:nvCxnSpPr>
        <p:spPr>
          <a:xfrm>
            <a:off x="1509082" y="3517338"/>
            <a:ext cx="23967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xmlns="" id="{FE6696F5-0F7D-4474-AE53-9D3F7A413BA5}"/>
              </a:ext>
            </a:extLst>
          </p:cNvPr>
          <p:cNvCxnSpPr>
            <a:cxnSpLocks/>
          </p:cNvCxnSpPr>
          <p:nvPr/>
        </p:nvCxnSpPr>
        <p:spPr>
          <a:xfrm>
            <a:off x="1490488" y="1324307"/>
            <a:ext cx="23967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TextBox 30">
            <a:extLst>
              <a:ext uri="{FF2B5EF4-FFF2-40B4-BE49-F238E27FC236}">
                <a16:creationId xmlns:a16="http://schemas.microsoft.com/office/drawing/2014/main" xmlns="" id="{7231D5EE-AFD1-4D2B-B5B6-60041B167503}"/>
              </a:ext>
            </a:extLst>
          </p:cNvPr>
          <p:cNvSpPr txBox="1"/>
          <p:nvPr/>
        </p:nvSpPr>
        <p:spPr>
          <a:xfrm>
            <a:off x="442702" y="3348061"/>
            <a:ext cx="1047785"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精選文章</a:t>
            </a:r>
            <a:endParaRPr lang="en-US" altLang="zh-TW" sz="1600" b="1" dirty="0">
              <a:latin typeface="微軟正黑體" panose="020B0604030504040204" pitchFamily="34" charset="-120"/>
              <a:ea typeface="微軟正黑體" panose="020B0604030504040204" pitchFamily="34" charset="-120"/>
            </a:endParaRPr>
          </a:p>
        </p:txBody>
      </p:sp>
      <p:sp>
        <p:nvSpPr>
          <p:cNvPr id="17" name="TextBox 30">
            <a:extLst>
              <a:ext uri="{FF2B5EF4-FFF2-40B4-BE49-F238E27FC236}">
                <a16:creationId xmlns:a16="http://schemas.microsoft.com/office/drawing/2014/main" xmlns="" id="{E6C74A09-F3F7-4969-B046-C7B242E988C0}"/>
              </a:ext>
            </a:extLst>
          </p:cNvPr>
          <p:cNvSpPr txBox="1"/>
          <p:nvPr/>
        </p:nvSpPr>
        <p:spPr>
          <a:xfrm>
            <a:off x="442703" y="1155031"/>
            <a:ext cx="1047785"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精選作者</a:t>
            </a:r>
            <a:endParaRPr lang="en-US" altLang="zh-TW" sz="1600" b="1" dirty="0">
              <a:latin typeface="微軟正黑體" panose="020B0604030504040204" pitchFamily="34" charset="-120"/>
              <a:ea typeface="微軟正黑體" panose="020B0604030504040204" pitchFamily="34" charset="-120"/>
            </a:endParaRPr>
          </a:p>
        </p:txBody>
      </p:sp>
      <p:pic>
        <p:nvPicPr>
          <p:cNvPr id="1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167" y="1155031"/>
            <a:ext cx="7083633" cy="465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3460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a:spLocks noGrp="1"/>
          </p:cNvSpPr>
          <p:nvPr>
            <p:ph type="title"/>
          </p:nvPr>
        </p:nvSpPr>
        <p:spPr>
          <a:xfrm>
            <a:off x="71493" y="324821"/>
            <a:ext cx="3428452" cy="643666"/>
          </a:xfrm>
        </p:spPr>
        <p:txBody>
          <a:bodyPr>
            <a:normAutofit/>
          </a:bodyPr>
          <a:lstStyle/>
          <a:p>
            <a:r>
              <a:rPr lang="zh-TW" altLang="en-US" b="1" dirty="0">
                <a:latin typeface="微軟正黑體" panose="020B0604030504040204" pitchFamily="34" charset="-120"/>
                <a:ea typeface="微軟正黑體" panose="020B0604030504040204" pitchFamily="34" charset="-120"/>
              </a:rPr>
              <a:t>首頁總覽</a:t>
            </a:r>
            <a:r>
              <a:rPr lang="en-US" altLang="zh-TW" dirty="0"/>
              <a:t>(</a:t>
            </a:r>
            <a:r>
              <a:rPr lang="en-US" altLang="zh-TW" dirty="0">
                <a:latin typeface="Arial Unicode MS" panose="020B0604020202020204" pitchFamily="34" charset="-120"/>
                <a:ea typeface="Arial Unicode MS" panose="020B0604020202020204" pitchFamily="34" charset="-120"/>
                <a:cs typeface="Arial Unicode MS" panose="020B0604020202020204" pitchFamily="34" charset="-120"/>
              </a:rPr>
              <a:t>II</a:t>
            </a:r>
            <a:r>
              <a:rPr lang="en-US" altLang="zh-TW" dirty="0"/>
              <a:t>)</a:t>
            </a:r>
            <a:r>
              <a:rPr lang="zh-TW" altLang="en-US" dirty="0"/>
              <a:t> </a:t>
            </a:r>
            <a:endParaRPr lang="en-US" dirty="0"/>
          </a:p>
        </p:txBody>
      </p:sp>
      <p:cxnSp>
        <p:nvCxnSpPr>
          <p:cNvPr id="14" name="Straight Connector 29" descr="&#10;">
            <a:extLst>
              <a:ext uri="{FF2B5EF4-FFF2-40B4-BE49-F238E27FC236}">
                <a16:creationId xmlns:a16="http://schemas.microsoft.com/office/drawing/2014/main" xmlns="" id="{543855EB-5FA6-4FED-BFF1-7D42216741E1}"/>
              </a:ext>
            </a:extLst>
          </p:cNvPr>
          <p:cNvCxnSpPr>
            <a:cxnSpLocks/>
          </p:cNvCxnSpPr>
          <p:nvPr/>
        </p:nvCxnSpPr>
        <p:spPr>
          <a:xfrm>
            <a:off x="1671006" y="3552066"/>
            <a:ext cx="342697"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xmlns="" id="{FE6696F5-0F7D-4474-AE53-9D3F7A413BA5}"/>
              </a:ext>
            </a:extLst>
          </p:cNvPr>
          <p:cNvCxnSpPr>
            <a:cxnSpLocks/>
            <a:stCxn id="17" idx="3"/>
          </p:cNvCxnSpPr>
          <p:nvPr/>
        </p:nvCxnSpPr>
        <p:spPr>
          <a:xfrm>
            <a:off x="1775791" y="1262995"/>
            <a:ext cx="267527"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6" name="TextBox 30">
            <a:extLst>
              <a:ext uri="{FF2B5EF4-FFF2-40B4-BE49-F238E27FC236}">
                <a16:creationId xmlns:a16="http://schemas.microsoft.com/office/drawing/2014/main" xmlns="" id="{7231D5EE-AFD1-4D2B-B5B6-60041B167503}"/>
              </a:ext>
            </a:extLst>
          </p:cNvPr>
          <p:cNvSpPr txBox="1"/>
          <p:nvPr/>
        </p:nvSpPr>
        <p:spPr>
          <a:xfrm>
            <a:off x="138769" y="3382790"/>
            <a:ext cx="1492114"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近期會議資訊</a:t>
            </a:r>
            <a:endParaRPr lang="en-US" altLang="zh-TW" sz="1600" b="1" dirty="0">
              <a:latin typeface="微軟正黑體" panose="020B0604030504040204" pitchFamily="34" charset="-120"/>
              <a:ea typeface="微軟正黑體" panose="020B0604030504040204" pitchFamily="34" charset="-120"/>
            </a:endParaRPr>
          </a:p>
        </p:txBody>
      </p:sp>
      <p:sp>
        <p:nvSpPr>
          <p:cNvPr id="17" name="TextBox 30">
            <a:extLst>
              <a:ext uri="{FF2B5EF4-FFF2-40B4-BE49-F238E27FC236}">
                <a16:creationId xmlns:a16="http://schemas.microsoft.com/office/drawing/2014/main" xmlns="" id="{E6C74A09-F3F7-4969-B046-C7B242E988C0}"/>
              </a:ext>
            </a:extLst>
          </p:cNvPr>
          <p:cNvSpPr txBox="1"/>
          <p:nvPr/>
        </p:nvSpPr>
        <p:spPr>
          <a:xfrm>
            <a:off x="138769" y="1093718"/>
            <a:ext cx="1637022" cy="338554"/>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最新消息</a:t>
            </a:r>
            <a:r>
              <a:rPr lang="zh-TW" altLang="en-US" sz="1600" b="1" dirty="0">
                <a:latin typeface="微軟正黑體" panose="020B0604030504040204" pitchFamily="34" charset="-120"/>
                <a:ea typeface="微軟正黑體" panose="020B0604030504040204" pitchFamily="34" charset="-120"/>
              </a:rPr>
              <a:t>及</a:t>
            </a:r>
            <a:r>
              <a:rPr lang="zh-TW" altLang="en-US" sz="1600" b="1" dirty="0" smtClean="0">
                <a:latin typeface="微軟正黑體" panose="020B0604030504040204" pitchFamily="34" charset="-120"/>
                <a:ea typeface="微軟正黑體" panose="020B0604030504040204" pitchFamily="34" charset="-120"/>
              </a:rPr>
              <a:t>更新</a:t>
            </a:r>
            <a:endParaRPr lang="en-US" altLang="zh-TW" sz="1600" b="1" dirty="0">
              <a:latin typeface="微軟正黑體" panose="020B0604030504040204" pitchFamily="34" charset="-120"/>
              <a:ea typeface="微軟正黑體" panose="020B0604030504040204" pitchFamily="34" charset="-120"/>
            </a:endParaRPr>
          </a:p>
        </p:txBody>
      </p:sp>
      <p:pic>
        <p:nvPicPr>
          <p:cNvPr id="1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9553" y="1093718"/>
            <a:ext cx="7115913" cy="4494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31215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DD97BEB-BAEF-0344-9D5C-EC73E478698A}" type="slidenum">
              <a:rPr lang="en-US" smtClean="0"/>
              <a:pPr/>
              <a:t>25</a:t>
            </a:fld>
            <a:endParaRPr lang="en-US"/>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624484377"/>
              </p:ext>
            </p:extLst>
          </p:nvPr>
        </p:nvGraphicFramePr>
        <p:xfrm>
          <a:off x="1686234" y="2269609"/>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2642288" y="764232"/>
            <a:ext cx="3828292" cy="584775"/>
          </a:xfrm>
          <a:prstGeom prst="rect">
            <a:avLst/>
          </a:prstGeom>
        </p:spPr>
        <p:txBody>
          <a:bodyPr wrap="none">
            <a:spAutoFit/>
          </a:bodyPr>
          <a:lstStyle/>
          <a:p>
            <a:pPr algn="ctr"/>
            <a:r>
              <a:rPr lang="en-US" altLang="zh-TW" sz="3200" b="1" dirty="0">
                <a:solidFill>
                  <a:schemeClr val="tx2"/>
                </a:solidFill>
                <a:latin typeface="+mj-lt"/>
                <a:ea typeface="Arial Unicode MS" panose="020B0604020202020204" pitchFamily="34" charset="-120"/>
                <a:cs typeface="Arial Unicode MS" panose="020B0604020202020204" pitchFamily="34" charset="-120"/>
              </a:rPr>
              <a:t>IEEE </a:t>
            </a:r>
            <a:r>
              <a:rPr lang="en-US" altLang="zh-TW" sz="3200" b="1" i="1" dirty="0" err="1" smtClean="0">
                <a:solidFill>
                  <a:schemeClr val="tx2"/>
                </a:solidFill>
                <a:latin typeface="+mj-lt"/>
                <a:ea typeface="Arial Unicode MS" panose="020B0604020202020204" pitchFamily="34" charset="-120"/>
                <a:cs typeface="Arial Unicode MS" panose="020B0604020202020204" pitchFamily="34" charset="-120"/>
              </a:rPr>
              <a:t>Xplore</a:t>
            </a:r>
            <a:r>
              <a:rPr lang="en-US" altLang="zh-TW" sz="3200" b="1" i="1" dirty="0" smtClean="0">
                <a:solidFill>
                  <a:schemeClr val="tx2"/>
                </a:solidFill>
                <a:latin typeface="+mj-lt"/>
                <a:ea typeface="Arial Unicode MS" panose="020B0604020202020204" pitchFamily="34" charset="-120"/>
                <a:cs typeface="Arial Unicode MS" panose="020B0604020202020204" pitchFamily="34" charset="-120"/>
              </a:rPr>
              <a:t> </a:t>
            </a:r>
            <a:r>
              <a:rPr lang="zh-TW" altLang="en-US" sz="3200" dirty="0" smtClean="0">
                <a:solidFill>
                  <a:schemeClr val="tx2"/>
                </a:solidFill>
                <a:latin typeface="微軟正黑體" panose="020B0604030504040204" pitchFamily="34" charset="-120"/>
                <a:ea typeface="微軟正黑體" panose="020B0604030504040204" pitchFamily="34" charset="-120"/>
              </a:rPr>
              <a:t>平台</a:t>
            </a:r>
            <a:r>
              <a:rPr lang="zh-TW" altLang="en-US" sz="3200" dirty="0">
                <a:solidFill>
                  <a:schemeClr val="tx2"/>
                </a:solidFill>
                <a:latin typeface="微軟正黑體" panose="020B0604030504040204" pitchFamily="34" charset="-120"/>
                <a:ea typeface="微軟正黑體" panose="020B0604030504040204" pitchFamily="34" charset="-120"/>
              </a:rPr>
              <a:t>功能</a:t>
            </a:r>
            <a:endParaRPr lang="en-US" altLang="zh-TW" sz="3200" dirty="0">
              <a:solidFill>
                <a:schemeClr val="tx2"/>
              </a:solidFill>
              <a:latin typeface="微軟正黑體" panose="020B0604030504040204" pitchFamily="34" charset="-120"/>
              <a:ea typeface="微軟正黑體" panose="020B0604030504040204" pitchFamily="34" charset="-120"/>
            </a:endParaRPr>
          </a:p>
        </p:txBody>
      </p:sp>
      <p:pic>
        <p:nvPicPr>
          <p:cNvPr id="8"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Tree>
    <p:extLst>
      <p:ext uri="{BB962C8B-B14F-4D97-AF65-F5344CB8AC3E}">
        <p14:creationId xmlns:p14="http://schemas.microsoft.com/office/powerpoint/2010/main" val="1681092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00" y="1169452"/>
            <a:ext cx="4475620" cy="4560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4000" y="189964"/>
            <a:ext cx="8229600" cy="979488"/>
          </a:xfrm>
        </p:spPr>
        <p:txBody>
          <a:bodyPr/>
          <a:lstStyle/>
          <a:p>
            <a:r>
              <a:rPr lang="zh-TW" altLang="en-US" sz="3200" b="1" dirty="0">
                <a:latin typeface="微軟正黑體" panose="020B0604030504040204" pitchFamily="34" charset="-120"/>
                <a:ea typeface="微軟正黑體" panose="020B0604030504040204" pitchFamily="34" charset="-120"/>
              </a:rPr>
              <a:t>瀏覽</a:t>
            </a:r>
            <a:r>
              <a:rPr lang="zh-TW" altLang="en-US" sz="3200" b="1" dirty="0" smtClean="0">
                <a:latin typeface="微軟正黑體" panose="020B0604030504040204" pitchFamily="34" charset="-120"/>
                <a:ea typeface="微軟正黑體" panose="020B0604030504040204" pitchFamily="34" charset="-120"/>
              </a:rPr>
              <a:t>功能 </a:t>
            </a:r>
            <a:r>
              <a:rPr lang="en-US" altLang="zh-TW" sz="3200" b="1" dirty="0" smtClean="0">
                <a:ea typeface="Arial Unicode MS" panose="020B0604020202020204" pitchFamily="34" charset="-120"/>
                <a:cs typeface="Arial Unicode MS" panose="020B0604020202020204" pitchFamily="34" charset="-120"/>
              </a:rPr>
              <a:t>Browse</a:t>
            </a:r>
            <a:endParaRPr lang="en-US" sz="3200" b="1" dirty="0"/>
          </a:p>
        </p:txBody>
      </p:sp>
      <p:pic>
        <p:nvPicPr>
          <p:cNvPr id="8"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
        <p:nvSpPr>
          <p:cNvPr id="12" name="TextBox 30">
            <a:extLst>
              <a:ext uri="{FF2B5EF4-FFF2-40B4-BE49-F238E27FC236}">
                <a16:creationId xmlns:a16="http://schemas.microsoft.com/office/drawing/2014/main" xmlns="" id="{7231D5EE-AFD1-4D2B-B5B6-60041B167503}"/>
              </a:ext>
            </a:extLst>
          </p:cNvPr>
          <p:cNvSpPr txBox="1"/>
          <p:nvPr/>
        </p:nvSpPr>
        <p:spPr>
          <a:xfrm>
            <a:off x="5204958" y="1811412"/>
            <a:ext cx="2001188" cy="2308324"/>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依照文獻類別瀏覽</a:t>
            </a:r>
            <a:endParaRPr lang="en-US" altLang="zh-TW" sz="1600" b="1"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書籍</a:t>
            </a:r>
            <a:endParaRPr lang="en-US" altLang="zh-TW" sz="1600" dirty="0" smtClean="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會議</a:t>
            </a:r>
            <a:r>
              <a:rPr lang="zh-TW" altLang="en-US" sz="1600" dirty="0">
                <a:latin typeface="微軟正黑體" panose="020B0604030504040204" pitchFamily="34" charset="-120"/>
                <a:ea typeface="微軟正黑體" panose="020B0604030504040204" pitchFamily="34" charset="-120"/>
              </a:rPr>
              <a:t>論文</a:t>
            </a:r>
            <a:endParaRPr lang="en-US" altLang="zh-TW" sz="1600" dirty="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線上課程</a:t>
            </a:r>
            <a:endParaRPr lang="en-US" altLang="zh-TW" sz="1600" dirty="0">
              <a:latin typeface="微軟正黑體" panose="020B0604030504040204" pitchFamily="34" charset="-120"/>
              <a:ea typeface="微軟正黑體" panose="020B0604030504040204" pitchFamily="34" charset="-120"/>
            </a:endParaRPr>
          </a:p>
          <a:p>
            <a:r>
              <a:rPr lang="zh-TW" altLang="en-US" sz="1600" dirty="0" smtClean="0">
                <a:latin typeface="微軟正黑體" panose="020B0604030504040204" pitchFamily="34" charset="-120"/>
                <a:ea typeface="微軟正黑體" panose="020B0604030504040204" pitchFamily="34" charset="-120"/>
              </a:rPr>
              <a:t>期刊</a:t>
            </a:r>
            <a:r>
              <a:rPr lang="en-US" altLang="zh-TW" sz="1600" dirty="0" smtClean="0">
                <a:latin typeface="微軟正黑體" panose="020B0604030504040204" pitchFamily="34" charset="-120"/>
                <a:ea typeface="微軟正黑體" panose="020B0604030504040204" pitchFamily="34" charset="-120"/>
              </a:rPr>
              <a:t>&amp;</a:t>
            </a:r>
            <a:r>
              <a:rPr lang="zh-TW" altLang="en-US" sz="1600" dirty="0" smtClean="0">
                <a:latin typeface="微軟正黑體" panose="020B0604030504040204" pitchFamily="34" charset="-120"/>
                <a:ea typeface="微軟正黑體" panose="020B0604030504040204" pitchFamily="34" charset="-120"/>
              </a:rPr>
              <a:t>雜誌</a:t>
            </a:r>
            <a:endParaRPr lang="en-US" altLang="zh-TW" sz="1600" dirty="0">
              <a:latin typeface="微軟正黑體" panose="020B0604030504040204" pitchFamily="34" charset="-120"/>
              <a:ea typeface="微軟正黑體" panose="020B0604030504040204" pitchFamily="34" charset="-120"/>
            </a:endParaRPr>
          </a:p>
          <a:p>
            <a:r>
              <a:rPr lang="zh-TW" altLang="en-US" sz="1600" dirty="0">
                <a:latin typeface="微軟正黑體" panose="020B0604030504040204" pitchFamily="34" charset="-120"/>
                <a:ea typeface="微軟正黑體" panose="020B0604030504040204" pitchFamily="34" charset="-120"/>
              </a:rPr>
              <a:t>技術標準</a:t>
            </a:r>
          </a:p>
          <a:p>
            <a:r>
              <a:rPr lang="en-US" altLang="zh-TW" sz="1600" b="1" dirty="0" smtClean="0">
                <a:latin typeface="微軟正黑體" panose="020B0604030504040204" pitchFamily="34" charset="-120"/>
                <a:ea typeface="微軟正黑體" panose="020B0604030504040204" pitchFamily="34" charset="-120"/>
              </a:rPr>
              <a:t>----------------</a:t>
            </a:r>
          </a:p>
          <a:p>
            <a:r>
              <a:rPr lang="zh-TW" altLang="en-US" sz="1600" b="1" dirty="0">
                <a:latin typeface="微軟正黑體" panose="020B0604030504040204" pitchFamily="34" charset="-120"/>
                <a:ea typeface="微軟正黑體" panose="020B0604030504040204" pitchFamily="34" charset="-120"/>
              </a:rPr>
              <a:t>最新</a:t>
            </a:r>
            <a:r>
              <a:rPr lang="zh-TW" altLang="en-US" sz="1600" b="1" dirty="0" smtClean="0">
                <a:latin typeface="微軟正黑體" panose="020B0604030504040204" pitchFamily="34" charset="-120"/>
                <a:ea typeface="微軟正黑體" panose="020B0604030504040204" pitchFamily="34" charset="-120"/>
              </a:rPr>
              <a:t>出版資訊</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smtClean="0">
                <a:latin typeface="微軟正黑體" panose="020B0604030504040204" pitchFamily="34" charset="-120"/>
                <a:ea typeface="微軟正黑體" panose="020B0604030504040204" pitchFamily="34" charset="-120"/>
              </a:rPr>
              <a:t>熱門文章</a:t>
            </a:r>
            <a:endParaRPr lang="en-US" altLang="zh-TW" sz="1600" b="1" dirty="0" smtClean="0">
              <a:latin typeface="微軟正黑體" panose="020B0604030504040204" pitchFamily="34" charset="-120"/>
              <a:ea typeface="微軟正黑體" panose="020B0604030504040204" pitchFamily="34" charset="-120"/>
            </a:endParaRPr>
          </a:p>
        </p:txBody>
      </p:sp>
      <p:cxnSp>
        <p:nvCxnSpPr>
          <p:cNvPr id="13" name="Straight Connector 29" descr="&#10;">
            <a:extLst>
              <a:ext uri="{FF2B5EF4-FFF2-40B4-BE49-F238E27FC236}">
                <a16:creationId xmlns:a16="http://schemas.microsoft.com/office/drawing/2014/main" xmlns="" id="{543855EB-5FA6-4FED-BFF1-7D42216741E1}"/>
              </a:ext>
            </a:extLst>
          </p:cNvPr>
          <p:cNvCxnSpPr>
            <a:cxnSpLocks/>
          </p:cNvCxnSpPr>
          <p:nvPr/>
        </p:nvCxnSpPr>
        <p:spPr>
          <a:xfrm flipH="1">
            <a:off x="3611880" y="1964454"/>
            <a:ext cx="1593078"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17679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64" y="1219200"/>
            <a:ext cx="8801814" cy="4521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54"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rPr>
              <a:t>1. </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期刊雜誌瀏覽</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5" name="Straight Connector 29" descr="&#10;">
            <a:extLst>
              <a:ext uri="{FF2B5EF4-FFF2-40B4-BE49-F238E27FC236}">
                <a16:creationId xmlns:a16="http://schemas.microsoft.com/office/drawing/2014/main" xmlns="" id="{0BCA6858-F2C6-4677-826B-3690C500E779}"/>
              </a:ext>
            </a:extLst>
          </p:cNvPr>
          <p:cNvCxnSpPr>
            <a:cxnSpLocks/>
          </p:cNvCxnSpPr>
          <p:nvPr/>
        </p:nvCxnSpPr>
        <p:spPr>
          <a:xfrm flipV="1">
            <a:off x="8763908" y="1630426"/>
            <a:ext cx="0" cy="33855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6" name="Straight Connector 29" descr="&#10;">
            <a:extLst>
              <a:ext uri="{FF2B5EF4-FFF2-40B4-BE49-F238E27FC236}">
                <a16:creationId xmlns:a16="http://schemas.microsoft.com/office/drawing/2014/main" xmlns="" id="{3DEF5A8D-FE32-4FAE-A358-9E0A0F586D3C}"/>
              </a:ext>
            </a:extLst>
          </p:cNvPr>
          <p:cNvCxnSpPr>
            <a:cxnSpLocks/>
          </p:cNvCxnSpPr>
          <p:nvPr/>
        </p:nvCxnSpPr>
        <p:spPr>
          <a:xfrm flipV="1">
            <a:off x="1204840" y="2065020"/>
            <a:ext cx="1219200" cy="314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xmlns="" id="{1B4222A4-ECBF-4403-847A-8A62B0735062}"/>
              </a:ext>
            </a:extLst>
          </p:cNvPr>
          <p:cNvCxnSpPr>
            <a:cxnSpLocks/>
          </p:cNvCxnSpPr>
          <p:nvPr/>
        </p:nvCxnSpPr>
        <p:spPr>
          <a:xfrm>
            <a:off x="3355822" y="2700716"/>
            <a:ext cx="0" cy="268863"/>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5" name="Straight Connector 29" descr="&#10;">
            <a:extLst>
              <a:ext uri="{FF2B5EF4-FFF2-40B4-BE49-F238E27FC236}">
                <a16:creationId xmlns:a16="http://schemas.microsoft.com/office/drawing/2014/main" xmlns="" id="{9F2B5EC2-390D-4857-92EC-FC6C860EB02D}"/>
              </a:ext>
            </a:extLst>
          </p:cNvPr>
          <p:cNvCxnSpPr>
            <a:cxnSpLocks/>
          </p:cNvCxnSpPr>
          <p:nvPr/>
        </p:nvCxnSpPr>
        <p:spPr>
          <a:xfrm flipV="1">
            <a:off x="8440046" y="2581631"/>
            <a:ext cx="0" cy="23817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7"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4092" y="6172200"/>
            <a:ext cx="1749191" cy="531248"/>
          </a:xfrm>
          <a:prstGeom prst="rect">
            <a:avLst/>
          </a:prstGeom>
        </p:spPr>
      </p:pic>
      <p:sp>
        <p:nvSpPr>
          <p:cNvPr id="19" name="TextBox 30">
            <a:extLst>
              <a:ext uri="{FF2B5EF4-FFF2-40B4-BE49-F238E27FC236}">
                <a16:creationId xmlns:a16="http://schemas.microsoft.com/office/drawing/2014/main" xmlns="" id="{E6C74A09-F3F7-4969-B046-C7B242E988C0}"/>
              </a:ext>
            </a:extLst>
          </p:cNvPr>
          <p:cNvSpPr txBox="1"/>
          <p:nvPr/>
        </p:nvSpPr>
        <p:spPr>
          <a:xfrm>
            <a:off x="2424040" y="1906383"/>
            <a:ext cx="2049830"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輸入關鍵字查詢</a:t>
            </a:r>
            <a:r>
              <a:rPr lang="zh-TW" altLang="en-US" sz="1600" b="1" dirty="0">
                <a:solidFill>
                  <a:srgbClr val="000000"/>
                </a:solidFill>
                <a:latin typeface="微軟正黑體" panose="020B0604030504040204" pitchFamily="34" charset="-120"/>
                <a:ea typeface="微軟正黑體" panose="020B0604030504040204" pitchFamily="34" charset="-120"/>
              </a:rPr>
              <a:t>刊名</a:t>
            </a:r>
          </a:p>
        </p:txBody>
      </p:sp>
      <p:sp>
        <p:nvSpPr>
          <p:cNvPr id="20" name="TextBox 30">
            <a:extLst>
              <a:ext uri="{FF2B5EF4-FFF2-40B4-BE49-F238E27FC236}">
                <a16:creationId xmlns:a16="http://schemas.microsoft.com/office/drawing/2014/main" xmlns="" id="{E6C74A09-F3F7-4969-B046-C7B242E988C0}"/>
              </a:ext>
            </a:extLst>
          </p:cNvPr>
          <p:cNvSpPr txBox="1"/>
          <p:nvPr/>
        </p:nvSpPr>
        <p:spPr>
          <a:xfrm>
            <a:off x="7361828" y="1323269"/>
            <a:ext cx="1402080"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所有清單資訊</a:t>
            </a:r>
          </a:p>
        </p:txBody>
      </p:sp>
      <p:sp>
        <p:nvSpPr>
          <p:cNvPr id="26" name="TextBox 30">
            <a:extLst>
              <a:ext uri="{FF2B5EF4-FFF2-40B4-BE49-F238E27FC236}">
                <a16:creationId xmlns:a16="http://schemas.microsoft.com/office/drawing/2014/main" xmlns="" id="{E6C74A09-F3F7-4969-B046-C7B242E988C0}"/>
              </a:ext>
            </a:extLst>
          </p:cNvPr>
          <p:cNvSpPr txBox="1"/>
          <p:nvPr/>
        </p:nvSpPr>
        <p:spPr>
          <a:xfrm>
            <a:off x="3355822" y="2958971"/>
            <a:ext cx="1826939"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依照開頭字母查詢</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7" name="TextBox 30">
            <a:extLst>
              <a:ext uri="{FF2B5EF4-FFF2-40B4-BE49-F238E27FC236}">
                <a16:creationId xmlns:a16="http://schemas.microsoft.com/office/drawing/2014/main" xmlns="" id="{E6C74A09-F3F7-4969-B046-C7B242E988C0}"/>
              </a:ext>
            </a:extLst>
          </p:cNvPr>
          <p:cNvSpPr txBox="1"/>
          <p:nvPr/>
        </p:nvSpPr>
        <p:spPr>
          <a:xfrm>
            <a:off x="6495856" y="2338032"/>
            <a:ext cx="2243953"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調整每頁顯示結果筆數</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5794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6"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192930"/>
            <a:ext cx="8566150" cy="4606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178"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smtClean="0">
                <a:latin typeface="微軟正黑體" panose="020B0604030504040204" pitchFamily="34" charset="-120"/>
                <a:ea typeface="微軟正黑體" panose="020B0604030504040204" pitchFamily="34" charset="-120"/>
                <a:cs typeface="Arial Unicode MS" panose="020B0604020202020204" pitchFamily="34" charset="-128"/>
              </a:rPr>
              <a:t>依照期刊主題領域查詢</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6" name="Straight Connector 29" descr="&#10;">
            <a:extLst>
              <a:ext uri="{FF2B5EF4-FFF2-40B4-BE49-F238E27FC236}">
                <a16:creationId xmlns:a16="http://schemas.microsoft.com/office/drawing/2014/main" xmlns="" id="{9EBE38FF-C1E8-4BA0-8B13-50082FAEA12B}"/>
              </a:ext>
            </a:extLst>
          </p:cNvPr>
          <p:cNvCxnSpPr>
            <a:cxnSpLocks/>
          </p:cNvCxnSpPr>
          <p:nvPr/>
        </p:nvCxnSpPr>
        <p:spPr>
          <a:xfrm>
            <a:off x="2471499" y="2343744"/>
            <a:ext cx="1017001"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0" name="Straight Connector 29" descr="&#10;">
            <a:extLst>
              <a:ext uri="{FF2B5EF4-FFF2-40B4-BE49-F238E27FC236}">
                <a16:creationId xmlns:a16="http://schemas.microsoft.com/office/drawing/2014/main" xmlns="" id="{9EBE38FF-C1E8-4BA0-8B13-50082FAEA12B}"/>
              </a:ext>
            </a:extLst>
          </p:cNvPr>
          <p:cNvCxnSpPr>
            <a:cxnSpLocks/>
          </p:cNvCxnSpPr>
          <p:nvPr/>
        </p:nvCxnSpPr>
        <p:spPr>
          <a:xfrm>
            <a:off x="1905000" y="1758847"/>
            <a:ext cx="1296106"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3"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1" name="TextBox 30">
            <a:extLst>
              <a:ext uri="{FF2B5EF4-FFF2-40B4-BE49-F238E27FC236}">
                <a16:creationId xmlns:a16="http://schemas.microsoft.com/office/drawing/2014/main" xmlns="" id="{E6C74A09-F3F7-4969-B046-C7B242E988C0}"/>
              </a:ext>
            </a:extLst>
          </p:cNvPr>
          <p:cNvSpPr txBox="1"/>
          <p:nvPr/>
        </p:nvSpPr>
        <p:spPr>
          <a:xfrm>
            <a:off x="3488501" y="2183667"/>
            <a:ext cx="2460330"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共有</a:t>
            </a:r>
            <a:r>
              <a:rPr lang="en-US" altLang="zh-TW" sz="1600" b="1" dirty="0">
                <a:solidFill>
                  <a:srgbClr val="000000"/>
                </a:solidFill>
                <a:latin typeface="微軟正黑體" panose="020B0604030504040204" pitchFamily="34" charset="-120"/>
                <a:ea typeface="微軟正黑體" panose="020B0604030504040204" pitchFamily="34" charset="-120"/>
              </a:rPr>
              <a:t>16</a:t>
            </a:r>
            <a:r>
              <a:rPr lang="zh-TW" altLang="en-US" sz="1600" b="1" dirty="0">
                <a:solidFill>
                  <a:srgbClr val="000000"/>
                </a:solidFill>
                <a:latin typeface="微軟正黑體" panose="020B0604030504040204" pitchFamily="34" charset="-120"/>
                <a:ea typeface="微軟正黑體" panose="020B0604030504040204" pitchFamily="34" charset="-120"/>
              </a:rPr>
              <a:t>種</a:t>
            </a:r>
            <a:r>
              <a:rPr lang="zh-TW" altLang="en-US" sz="1600" b="1" dirty="0" smtClean="0">
                <a:solidFill>
                  <a:srgbClr val="000000"/>
                </a:solidFill>
                <a:latin typeface="微軟正黑體" panose="020B0604030504040204" pitchFamily="34" charset="-120"/>
                <a:ea typeface="微軟正黑體" panose="020B0604030504040204" pitchFamily="34" charset="-120"/>
              </a:rPr>
              <a:t>主題</a:t>
            </a:r>
            <a:r>
              <a:rPr lang="zh-TW" altLang="en-US" sz="1600" b="1" dirty="0">
                <a:solidFill>
                  <a:srgbClr val="000000"/>
                </a:solidFill>
                <a:latin typeface="微軟正黑體" panose="020B0604030504040204" pitchFamily="34" charset="-120"/>
                <a:ea typeface="微軟正黑體" panose="020B0604030504040204" pitchFamily="34" charset="-120"/>
              </a:rPr>
              <a:t>領域可選擇</a:t>
            </a:r>
          </a:p>
        </p:txBody>
      </p:sp>
      <p:sp>
        <p:nvSpPr>
          <p:cNvPr id="12" name="TextBox 30">
            <a:extLst>
              <a:ext uri="{FF2B5EF4-FFF2-40B4-BE49-F238E27FC236}">
                <a16:creationId xmlns:a16="http://schemas.microsoft.com/office/drawing/2014/main" xmlns="" id="{E6C74A09-F3F7-4969-B046-C7B242E988C0}"/>
              </a:ext>
            </a:extLst>
          </p:cNvPr>
          <p:cNvSpPr txBox="1"/>
          <p:nvPr/>
        </p:nvSpPr>
        <p:spPr>
          <a:xfrm>
            <a:off x="3201106" y="1589570"/>
            <a:ext cx="1446388"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依照</a:t>
            </a:r>
            <a:r>
              <a:rPr lang="zh-TW" altLang="en-US" sz="1600" b="1" dirty="0" smtClean="0">
                <a:solidFill>
                  <a:srgbClr val="000000"/>
                </a:solidFill>
                <a:latin typeface="微軟正黑體" panose="020B0604030504040204" pitchFamily="34" charset="-120"/>
                <a:ea typeface="微軟正黑體" panose="020B0604030504040204" pitchFamily="34" charset="-120"/>
              </a:rPr>
              <a:t>主題領域</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8125554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308" y="1121490"/>
            <a:ext cx="8653517" cy="4635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29" descr="&#10;">
            <a:extLst>
              <a:ext uri="{FF2B5EF4-FFF2-40B4-BE49-F238E27FC236}">
                <a16:creationId xmlns:a16="http://schemas.microsoft.com/office/drawing/2014/main" xmlns="" id="{94F78E5A-E46F-471E-AF1A-460DB739FD05}"/>
              </a:ext>
            </a:extLst>
          </p:cNvPr>
          <p:cNvCxnSpPr>
            <a:cxnSpLocks/>
          </p:cNvCxnSpPr>
          <p:nvPr/>
        </p:nvCxnSpPr>
        <p:spPr>
          <a:xfrm flipV="1">
            <a:off x="7479541" y="2417098"/>
            <a:ext cx="0" cy="24371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7" name="Straight Connector 29" descr="&#10;">
            <a:extLst>
              <a:ext uri="{FF2B5EF4-FFF2-40B4-BE49-F238E27FC236}">
                <a16:creationId xmlns:a16="http://schemas.microsoft.com/office/drawing/2014/main" xmlns="" id="{EFA48B72-BD30-4B11-A497-0ADC1A5244AA}"/>
              </a:ext>
            </a:extLst>
          </p:cNvPr>
          <p:cNvCxnSpPr>
            <a:cxnSpLocks/>
          </p:cNvCxnSpPr>
          <p:nvPr/>
        </p:nvCxnSpPr>
        <p:spPr>
          <a:xfrm>
            <a:off x="2223461" y="1892955"/>
            <a:ext cx="92114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15" name="Text Box 22"/>
          <p:cNvSpPr txBox="1">
            <a:spLocks noChangeArrowheads="1"/>
          </p:cNvSpPr>
          <p:nvPr/>
        </p:nvSpPr>
        <p:spPr bwMode="auto">
          <a:xfrm>
            <a:off x="285308" y="342484"/>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smtClean="0">
                <a:latin typeface="微軟正黑體" panose="020B0604030504040204" pitchFamily="34" charset="-120"/>
                <a:ea typeface="微軟正黑體" panose="020B0604030504040204" pitchFamily="34" charset="-120"/>
                <a:cs typeface="Arial Unicode MS" panose="020B0604020202020204" pitchFamily="34" charset="-128"/>
              </a:rPr>
              <a:t>關鍵字搜尋期刊刊名</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20" name="Straight Connector 29" descr="&#10;">
            <a:extLst>
              <a:ext uri="{FF2B5EF4-FFF2-40B4-BE49-F238E27FC236}">
                <a16:creationId xmlns:a16="http://schemas.microsoft.com/office/drawing/2014/main" xmlns="" id="{421DEA37-5CC3-49CD-9794-C6AA176A1ADF}"/>
              </a:ext>
            </a:extLst>
          </p:cNvPr>
          <p:cNvCxnSpPr>
            <a:cxnSpLocks/>
          </p:cNvCxnSpPr>
          <p:nvPr/>
        </p:nvCxnSpPr>
        <p:spPr>
          <a:xfrm>
            <a:off x="2066355" y="2723625"/>
            <a:ext cx="746666"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7" name="Straight Connector 29" descr="&#10;">
            <a:extLst>
              <a:ext uri="{FF2B5EF4-FFF2-40B4-BE49-F238E27FC236}">
                <a16:creationId xmlns:a16="http://schemas.microsoft.com/office/drawing/2014/main" xmlns="" id="{421DEA37-5CC3-49CD-9794-C6AA176A1ADF}"/>
              </a:ext>
            </a:extLst>
          </p:cNvPr>
          <p:cNvCxnSpPr>
            <a:cxnSpLocks/>
          </p:cNvCxnSpPr>
          <p:nvPr/>
        </p:nvCxnSpPr>
        <p:spPr>
          <a:xfrm>
            <a:off x="5402005" y="3257048"/>
            <a:ext cx="0" cy="21087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34"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8" name="TextBox 30">
            <a:extLst>
              <a:ext uri="{FF2B5EF4-FFF2-40B4-BE49-F238E27FC236}">
                <a16:creationId xmlns:a16="http://schemas.microsoft.com/office/drawing/2014/main" xmlns="" id="{E6C74A09-F3F7-4969-B046-C7B242E988C0}"/>
              </a:ext>
            </a:extLst>
          </p:cNvPr>
          <p:cNvSpPr txBox="1"/>
          <p:nvPr/>
        </p:nvSpPr>
        <p:spPr>
          <a:xfrm>
            <a:off x="3136088" y="1733934"/>
            <a:ext cx="1824532"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輸入關鍵字找期刊</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2" name="TextBox 30">
            <a:extLst>
              <a:ext uri="{FF2B5EF4-FFF2-40B4-BE49-F238E27FC236}">
                <a16:creationId xmlns:a16="http://schemas.microsoft.com/office/drawing/2014/main" xmlns="" id="{E6C74A09-F3F7-4969-B046-C7B242E988C0}"/>
              </a:ext>
            </a:extLst>
          </p:cNvPr>
          <p:cNvSpPr txBox="1"/>
          <p:nvPr/>
        </p:nvSpPr>
        <p:spPr>
          <a:xfrm>
            <a:off x="2813021" y="2554348"/>
            <a:ext cx="2276564"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顯示結果筆數及關鍵字</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3" name="TextBox 30">
            <a:extLst>
              <a:ext uri="{FF2B5EF4-FFF2-40B4-BE49-F238E27FC236}">
                <a16:creationId xmlns:a16="http://schemas.microsoft.com/office/drawing/2014/main" xmlns="" id="{E6C74A09-F3F7-4969-B046-C7B242E988C0}"/>
              </a:ext>
            </a:extLst>
          </p:cNvPr>
          <p:cNvSpPr txBox="1"/>
          <p:nvPr/>
        </p:nvSpPr>
        <p:spPr>
          <a:xfrm>
            <a:off x="6635855" y="2078544"/>
            <a:ext cx="1687371"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可設定排序條件</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4" name="TextBox 30">
            <a:extLst>
              <a:ext uri="{FF2B5EF4-FFF2-40B4-BE49-F238E27FC236}">
                <a16:creationId xmlns:a16="http://schemas.microsoft.com/office/drawing/2014/main" xmlns="" id="{E6C74A09-F3F7-4969-B046-C7B242E988C0}"/>
              </a:ext>
            </a:extLst>
          </p:cNvPr>
          <p:cNvSpPr txBox="1"/>
          <p:nvPr/>
        </p:nvSpPr>
        <p:spPr>
          <a:xfrm>
            <a:off x="4808220" y="3478004"/>
            <a:ext cx="2483379"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符合結果會以黃底色呈現</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11860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35865" y="2089571"/>
            <a:ext cx="7556313" cy="1116106"/>
          </a:xfrm>
        </p:spPr>
        <p:txBody>
          <a:bodyPr/>
          <a:lstStyle/>
          <a:p>
            <a:pPr algn="ctr"/>
            <a:r>
              <a:rPr lang="en-US" altLang="zh-TW" sz="4000" b="1" dirty="0">
                <a:ea typeface="微軟正黑體" panose="020B0604030504040204" pitchFamily="34" charset="-120"/>
              </a:rPr>
              <a:t>IEEE</a:t>
            </a:r>
            <a:r>
              <a:rPr lang="zh-TW" altLang="en-US" sz="3600" b="1" dirty="0">
                <a:latin typeface="微軟正黑體" panose="020B0604030504040204" pitchFamily="34" charset="-120"/>
                <a:ea typeface="微軟正黑體" panose="020B0604030504040204" pitchFamily="34" charset="-120"/>
              </a:rPr>
              <a:t>學會介紹</a:t>
            </a:r>
            <a:endParaRPr lang="en-US" sz="3600" b="1" dirty="0">
              <a:latin typeface="微軟正黑體" panose="020B0604030504040204" pitchFamily="34" charset="-120"/>
              <a:ea typeface="微軟正黑體" panose="020B0604030504040204" pitchFamily="34" charset="-120"/>
            </a:endParaRPr>
          </a:p>
        </p:txBody>
      </p:sp>
      <p:pic>
        <p:nvPicPr>
          <p:cNvPr id="3" name="Picture 1">
            <a:extLst>
              <a:ext uri="{FF2B5EF4-FFF2-40B4-BE49-F238E27FC236}">
                <a16:creationId xmlns:a16="http://schemas.microsoft.com/office/drawing/2014/main" xmlns="" id="{26CC3EBF-832B-4A11-9D1F-CE2B0D21E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24518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87" y="1101998"/>
            <a:ext cx="8659813" cy="49366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227" name="Text Box 22"/>
          <p:cNvSpPr txBox="1">
            <a:spLocks noChangeArrowheads="1"/>
          </p:cNvSpPr>
          <p:nvPr/>
        </p:nvSpPr>
        <p:spPr bwMode="auto">
          <a:xfrm>
            <a:off x="389123" y="370259"/>
            <a:ext cx="57741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smtClean="0">
                <a:latin typeface="微軟正黑體" panose="020B0604030504040204" pitchFamily="34" charset="-120"/>
                <a:ea typeface="微軟正黑體" panose="020B0604030504040204" pitchFamily="34" charset="-120"/>
                <a:cs typeface="Arial Unicode MS" panose="020B0604020202020204" pitchFamily="34" charset="-128"/>
              </a:rPr>
              <a:t>期刊首頁介紹</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8" name="Straight Connector 29" descr="&#10;">
            <a:extLst>
              <a:ext uri="{FF2B5EF4-FFF2-40B4-BE49-F238E27FC236}">
                <a16:creationId xmlns:a16="http://schemas.microsoft.com/office/drawing/2014/main" xmlns="" id="{9239A965-31E9-4A1F-B72F-7FCDEB309361}"/>
              </a:ext>
            </a:extLst>
          </p:cNvPr>
          <p:cNvCxnSpPr>
            <a:cxnSpLocks/>
          </p:cNvCxnSpPr>
          <p:nvPr/>
        </p:nvCxnSpPr>
        <p:spPr>
          <a:xfrm flipV="1">
            <a:off x="484187" y="5421625"/>
            <a:ext cx="0" cy="17973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xmlns="" id="{2A2DB26B-3304-4A68-AFAB-D96BC8B04F41}"/>
              </a:ext>
            </a:extLst>
          </p:cNvPr>
          <p:cNvCxnSpPr>
            <a:cxnSpLocks/>
          </p:cNvCxnSpPr>
          <p:nvPr/>
        </p:nvCxnSpPr>
        <p:spPr>
          <a:xfrm>
            <a:off x="565418" y="2160158"/>
            <a:ext cx="0" cy="23969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6"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9" name="TextBox 30">
            <a:extLst>
              <a:ext uri="{FF2B5EF4-FFF2-40B4-BE49-F238E27FC236}">
                <a16:creationId xmlns:a16="http://schemas.microsoft.com/office/drawing/2014/main" xmlns="" id="{E6C74A09-F3F7-4969-B046-C7B242E988C0}"/>
              </a:ext>
            </a:extLst>
          </p:cNvPr>
          <p:cNvSpPr txBox="1"/>
          <p:nvPr/>
        </p:nvSpPr>
        <p:spPr>
          <a:xfrm>
            <a:off x="424593" y="5200646"/>
            <a:ext cx="1056425"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熱門文獻</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5" name="TextBox 30">
            <a:extLst>
              <a:ext uri="{FF2B5EF4-FFF2-40B4-BE49-F238E27FC236}">
                <a16:creationId xmlns:a16="http://schemas.microsoft.com/office/drawing/2014/main" xmlns="" id="{E6C74A09-F3F7-4969-B046-C7B242E988C0}"/>
              </a:ext>
            </a:extLst>
          </p:cNvPr>
          <p:cNvSpPr txBox="1"/>
          <p:nvPr/>
        </p:nvSpPr>
        <p:spPr>
          <a:xfrm>
            <a:off x="2537443" y="5200646"/>
            <a:ext cx="1292699"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高引用文獻</a:t>
            </a:r>
          </a:p>
        </p:txBody>
      </p:sp>
      <p:sp>
        <p:nvSpPr>
          <p:cNvPr id="27" name="TextBox 30">
            <a:extLst>
              <a:ext uri="{FF2B5EF4-FFF2-40B4-BE49-F238E27FC236}">
                <a16:creationId xmlns:a16="http://schemas.microsoft.com/office/drawing/2014/main" xmlns="" id="{E6C74A09-F3F7-4969-B046-C7B242E988C0}"/>
              </a:ext>
            </a:extLst>
          </p:cNvPr>
          <p:cNvSpPr txBox="1"/>
          <p:nvPr/>
        </p:nvSpPr>
        <p:spPr>
          <a:xfrm>
            <a:off x="1481018" y="5197416"/>
            <a:ext cx="1056425"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當期出版</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8" name="TextBox 30">
            <a:extLst>
              <a:ext uri="{FF2B5EF4-FFF2-40B4-BE49-F238E27FC236}">
                <a16:creationId xmlns:a16="http://schemas.microsoft.com/office/drawing/2014/main" xmlns="" id="{E6C74A09-F3F7-4969-B046-C7B242E988C0}"/>
              </a:ext>
            </a:extLst>
          </p:cNvPr>
          <p:cNvSpPr txBox="1"/>
          <p:nvPr/>
        </p:nvSpPr>
        <p:spPr>
          <a:xfrm>
            <a:off x="8163928" y="1032137"/>
            <a:ext cx="1056425"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投稿</a:t>
            </a:r>
            <a:r>
              <a:rPr lang="zh-TW" altLang="en-US" sz="1600" b="1" dirty="0">
                <a:solidFill>
                  <a:srgbClr val="000000"/>
                </a:solidFill>
                <a:latin typeface="微軟正黑體" panose="020B0604030504040204" pitchFamily="34" charset="-120"/>
                <a:ea typeface="微軟正黑體" panose="020B0604030504040204" pitchFamily="34" charset="-120"/>
              </a:rPr>
              <a:t>指引</a:t>
            </a:r>
          </a:p>
        </p:txBody>
      </p:sp>
      <p:sp>
        <p:nvSpPr>
          <p:cNvPr id="30" name="Rectangle 16"/>
          <p:cNvSpPr/>
          <p:nvPr/>
        </p:nvSpPr>
        <p:spPr>
          <a:xfrm>
            <a:off x="544970" y="1585799"/>
            <a:ext cx="5110763" cy="543009"/>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xmlns="" id="{E6C74A09-F3F7-4969-B046-C7B242E988C0}"/>
              </a:ext>
            </a:extLst>
          </p:cNvPr>
          <p:cNvSpPr txBox="1"/>
          <p:nvPr/>
        </p:nvSpPr>
        <p:spPr>
          <a:xfrm>
            <a:off x="544970" y="2230577"/>
            <a:ext cx="3711397"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提供各影響係數數值，呈現影響力指標</a:t>
            </a:r>
            <a:endParaRPr lang="en-US" altLang="zh-TW" sz="1600" dirty="0">
              <a:solidFill>
                <a:srgbClr val="000000"/>
              </a:solidFill>
              <a:latin typeface="微軟正黑體" panose="020B0604030504040204" pitchFamily="34" charset="-120"/>
              <a:ea typeface="微軟正黑體" panose="020B0604030504040204" pitchFamily="34" charset="-120"/>
            </a:endParaRPr>
          </a:p>
        </p:txBody>
      </p:sp>
      <p:sp>
        <p:nvSpPr>
          <p:cNvPr id="32" name="Rectangle 16"/>
          <p:cNvSpPr/>
          <p:nvPr/>
        </p:nvSpPr>
        <p:spPr>
          <a:xfrm>
            <a:off x="484187" y="2978104"/>
            <a:ext cx="5738813" cy="1195964"/>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TextBox 30">
            <a:extLst>
              <a:ext uri="{FF2B5EF4-FFF2-40B4-BE49-F238E27FC236}">
                <a16:creationId xmlns:a16="http://schemas.microsoft.com/office/drawing/2014/main" xmlns="" id="{E6C74A09-F3F7-4969-B046-C7B242E988C0}"/>
              </a:ext>
            </a:extLst>
          </p:cNvPr>
          <p:cNvSpPr txBox="1"/>
          <p:nvPr/>
        </p:nvSpPr>
        <p:spPr>
          <a:xfrm>
            <a:off x="6198896" y="3835514"/>
            <a:ext cx="1024090"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期刊主旨</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cxnSp>
        <p:nvCxnSpPr>
          <p:cNvPr id="34" name="Straight Connector 29" descr="&#10;">
            <a:extLst>
              <a:ext uri="{FF2B5EF4-FFF2-40B4-BE49-F238E27FC236}">
                <a16:creationId xmlns:a16="http://schemas.microsoft.com/office/drawing/2014/main" xmlns="" id="{2A2DB26B-3304-4A68-AFAB-D96BC8B04F41}"/>
              </a:ext>
            </a:extLst>
          </p:cNvPr>
          <p:cNvCxnSpPr>
            <a:cxnSpLocks/>
            <a:endCxn id="33" idx="1"/>
          </p:cNvCxnSpPr>
          <p:nvPr/>
        </p:nvCxnSpPr>
        <p:spPr>
          <a:xfrm flipV="1">
            <a:off x="5997532" y="4004791"/>
            <a:ext cx="201364" cy="191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35" name="TextBox 30">
            <a:extLst>
              <a:ext uri="{FF2B5EF4-FFF2-40B4-BE49-F238E27FC236}">
                <a16:creationId xmlns:a16="http://schemas.microsoft.com/office/drawing/2014/main" xmlns="" id="{E6C74A09-F3F7-4969-B046-C7B242E988C0}"/>
              </a:ext>
            </a:extLst>
          </p:cNvPr>
          <p:cNvSpPr txBox="1"/>
          <p:nvPr/>
        </p:nvSpPr>
        <p:spPr>
          <a:xfrm>
            <a:off x="4555067" y="4251944"/>
            <a:ext cx="4580027" cy="338554"/>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可</a:t>
            </a:r>
            <a:r>
              <a:rPr lang="zh-TW" altLang="en-US" sz="1600" b="1" dirty="0" smtClean="0">
                <a:solidFill>
                  <a:srgbClr val="000000"/>
                </a:solidFill>
                <a:latin typeface="微軟正黑體" panose="020B0604030504040204" pitchFamily="34" charset="-120"/>
                <a:ea typeface="微軟正黑體" panose="020B0604030504040204" pitchFamily="34" charset="-120"/>
              </a:rPr>
              <a:t>至</a:t>
            </a:r>
            <a:r>
              <a:rPr lang="en-US" altLang="zh-TW" sz="1600" b="1" dirty="0">
                <a:solidFill>
                  <a:srgbClr val="000000"/>
                </a:solidFill>
                <a:latin typeface="微軟正黑體" panose="020B0604030504040204" pitchFamily="34" charset="-120"/>
                <a:ea typeface="微軟正黑體" panose="020B0604030504040204" pitchFamily="34" charset="-120"/>
              </a:rPr>
              <a:t>IEEE</a:t>
            </a:r>
            <a:r>
              <a:rPr lang="zh-TW" altLang="en-US" sz="1600" b="1" dirty="0">
                <a:solidFill>
                  <a:srgbClr val="000000"/>
                </a:solidFill>
                <a:latin typeface="微軟正黑體" panose="020B0604030504040204" pitchFamily="34" charset="-120"/>
                <a:ea typeface="微軟正黑體" panose="020B0604030504040204" pitchFamily="34" charset="-120"/>
              </a:rPr>
              <a:t> </a:t>
            </a:r>
            <a:r>
              <a:rPr lang="en-US" altLang="zh-TW" sz="1600" b="1" dirty="0">
                <a:solidFill>
                  <a:srgbClr val="000000"/>
                </a:solidFill>
                <a:latin typeface="微軟正黑體" panose="020B0604030504040204" pitchFamily="34" charset="-120"/>
                <a:ea typeface="微軟正黑體" panose="020B0604030504040204" pitchFamily="34" charset="-120"/>
              </a:rPr>
              <a:t>Author Center</a:t>
            </a:r>
            <a:r>
              <a:rPr lang="zh-TW" altLang="en-US" sz="1600" b="1" dirty="0">
                <a:solidFill>
                  <a:srgbClr val="000000"/>
                </a:solidFill>
                <a:latin typeface="微軟正黑體" panose="020B0604030504040204" pitchFamily="34" charset="-120"/>
                <a:ea typeface="微軟正黑體" panose="020B0604030504040204" pitchFamily="34" charset="-120"/>
              </a:rPr>
              <a:t> 獲取完整投稿出版資訊</a:t>
            </a:r>
          </a:p>
        </p:txBody>
      </p:sp>
      <p:cxnSp>
        <p:nvCxnSpPr>
          <p:cNvPr id="23" name="Straight Connector 29" descr="&#10;">
            <a:extLst>
              <a:ext uri="{FF2B5EF4-FFF2-40B4-BE49-F238E27FC236}">
                <a16:creationId xmlns:a16="http://schemas.microsoft.com/office/drawing/2014/main" xmlns="" id="{2A2DB26B-3304-4A68-AFAB-D96BC8B04F41}"/>
              </a:ext>
            </a:extLst>
          </p:cNvPr>
          <p:cNvCxnSpPr>
            <a:cxnSpLocks/>
          </p:cNvCxnSpPr>
          <p:nvPr/>
        </p:nvCxnSpPr>
        <p:spPr>
          <a:xfrm flipV="1">
            <a:off x="7516551" y="4524449"/>
            <a:ext cx="0" cy="21004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6" name="Straight Connector 29" descr="&#10;">
            <a:extLst>
              <a:ext uri="{FF2B5EF4-FFF2-40B4-BE49-F238E27FC236}">
                <a16:creationId xmlns:a16="http://schemas.microsoft.com/office/drawing/2014/main" xmlns="" id="{2A2DB26B-3304-4A68-AFAB-D96BC8B04F41}"/>
              </a:ext>
            </a:extLst>
          </p:cNvPr>
          <p:cNvCxnSpPr>
            <a:cxnSpLocks/>
          </p:cNvCxnSpPr>
          <p:nvPr/>
        </p:nvCxnSpPr>
        <p:spPr>
          <a:xfrm flipV="1">
            <a:off x="8422485" y="1327449"/>
            <a:ext cx="0" cy="21004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9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57" y="939585"/>
            <a:ext cx="8359141" cy="4843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2" name="Text Box 22"/>
          <p:cNvSpPr txBox="1">
            <a:spLocks noChangeArrowheads="1"/>
          </p:cNvSpPr>
          <p:nvPr/>
        </p:nvSpPr>
        <p:spPr bwMode="auto">
          <a:xfrm>
            <a:off x="424069" y="43947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熱門文獻</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1" name="Straight Connector 29" descr="&#10;">
            <a:extLst>
              <a:ext uri="{FF2B5EF4-FFF2-40B4-BE49-F238E27FC236}">
                <a16:creationId xmlns:a16="http://schemas.microsoft.com/office/drawing/2014/main" xmlns="" id="{DCDE273C-C834-49FB-99CE-F8DB4A795839}"/>
              </a:ext>
            </a:extLst>
          </p:cNvPr>
          <p:cNvCxnSpPr>
            <a:cxnSpLocks/>
          </p:cNvCxnSpPr>
          <p:nvPr/>
        </p:nvCxnSpPr>
        <p:spPr>
          <a:xfrm>
            <a:off x="4093392" y="2948774"/>
            <a:ext cx="41948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xmlns="" id="{BF9D35C3-968D-4433-9E6D-8B4FB7A1AA0B}"/>
              </a:ext>
            </a:extLst>
          </p:cNvPr>
          <p:cNvCxnSpPr>
            <a:cxnSpLocks/>
          </p:cNvCxnSpPr>
          <p:nvPr/>
        </p:nvCxnSpPr>
        <p:spPr>
          <a:xfrm>
            <a:off x="4049057" y="5113347"/>
            <a:ext cx="777996" cy="416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4" name="Straight Connector 29" descr="&#10;">
            <a:extLst>
              <a:ext uri="{FF2B5EF4-FFF2-40B4-BE49-F238E27FC236}">
                <a16:creationId xmlns:a16="http://schemas.microsoft.com/office/drawing/2014/main" xmlns="" id="{A0E46C87-D9EE-4B4F-977C-11B3FAE97E52}"/>
              </a:ext>
            </a:extLst>
          </p:cNvPr>
          <p:cNvCxnSpPr>
            <a:cxnSpLocks/>
          </p:cNvCxnSpPr>
          <p:nvPr/>
        </p:nvCxnSpPr>
        <p:spPr>
          <a:xfrm flipV="1">
            <a:off x="4172905" y="3723559"/>
            <a:ext cx="0" cy="48952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9" name="Picture 1">
            <a:extLst>
              <a:ext uri="{FF2B5EF4-FFF2-40B4-BE49-F238E27FC236}">
                <a16:creationId xmlns:a16="http://schemas.microsoft.com/office/drawing/2014/main" xmlns="" id="{C337120C-D298-4BB7-863E-9F2CEB40A4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46076" y="6238314"/>
            <a:ext cx="1616810" cy="447306"/>
          </a:xfrm>
          <a:prstGeom prst="rect">
            <a:avLst/>
          </a:prstGeom>
        </p:spPr>
      </p:pic>
      <p:sp>
        <p:nvSpPr>
          <p:cNvPr id="16" name="Rectangle 16"/>
          <p:cNvSpPr/>
          <p:nvPr/>
        </p:nvSpPr>
        <p:spPr>
          <a:xfrm>
            <a:off x="575496" y="2753059"/>
            <a:ext cx="3473561" cy="354208"/>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30">
            <a:extLst>
              <a:ext uri="{FF2B5EF4-FFF2-40B4-BE49-F238E27FC236}">
                <a16:creationId xmlns:a16="http://schemas.microsoft.com/office/drawing/2014/main" xmlns="" id="{E6C74A09-F3F7-4969-B046-C7B242E988C0}"/>
              </a:ext>
            </a:extLst>
          </p:cNvPr>
          <p:cNvSpPr txBox="1"/>
          <p:nvPr/>
        </p:nvSpPr>
        <p:spPr>
          <a:xfrm>
            <a:off x="4537808" y="2779497"/>
            <a:ext cx="2047714"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每月熱門</a:t>
            </a:r>
            <a:r>
              <a:rPr lang="en-US" altLang="zh-TW" sz="1600" b="1" dirty="0" smtClean="0">
                <a:solidFill>
                  <a:srgbClr val="000000"/>
                </a:solidFill>
                <a:latin typeface="微軟正黑體" panose="020B0604030504040204" pitchFamily="34" charset="-120"/>
                <a:ea typeface="微軟正黑體" panose="020B0604030504040204" pitchFamily="34" charset="-120"/>
              </a:rPr>
              <a:t>Top50</a:t>
            </a:r>
            <a:r>
              <a:rPr lang="zh-TW" altLang="en-US" sz="1600" b="1" dirty="0" smtClean="0">
                <a:solidFill>
                  <a:srgbClr val="000000"/>
                </a:solidFill>
                <a:latin typeface="微軟正黑體" panose="020B0604030504040204" pitchFamily="34" charset="-120"/>
                <a:ea typeface="微軟正黑體" panose="020B0604030504040204" pitchFamily="34" charset="-120"/>
              </a:rPr>
              <a:t>文章</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8" name="TextBox 30">
            <a:extLst>
              <a:ext uri="{FF2B5EF4-FFF2-40B4-BE49-F238E27FC236}">
                <a16:creationId xmlns:a16="http://schemas.microsoft.com/office/drawing/2014/main" xmlns="" id="{E6C74A09-F3F7-4969-B046-C7B242E988C0}"/>
              </a:ext>
            </a:extLst>
          </p:cNvPr>
          <p:cNvSpPr txBox="1"/>
          <p:nvPr/>
        </p:nvSpPr>
        <p:spPr>
          <a:xfrm>
            <a:off x="3184543" y="3496287"/>
            <a:ext cx="2377122"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點選標題閱覽全文內容</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0" name="TextBox 30">
            <a:extLst>
              <a:ext uri="{FF2B5EF4-FFF2-40B4-BE49-F238E27FC236}">
                <a16:creationId xmlns:a16="http://schemas.microsoft.com/office/drawing/2014/main" xmlns="" id="{E6C74A09-F3F7-4969-B046-C7B242E988C0}"/>
              </a:ext>
            </a:extLst>
          </p:cNvPr>
          <p:cNvSpPr txBox="1"/>
          <p:nvPr/>
        </p:nvSpPr>
        <p:spPr>
          <a:xfrm>
            <a:off x="4795424" y="4948232"/>
            <a:ext cx="1188561"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下載</a:t>
            </a:r>
            <a:r>
              <a:rPr lang="en-US" altLang="zh-TW" sz="1600" b="1" dirty="0" smtClean="0">
                <a:solidFill>
                  <a:srgbClr val="000000"/>
                </a:solidFill>
                <a:latin typeface="微軟正黑體" panose="020B0604030504040204" pitchFamily="34" charset="-120"/>
                <a:ea typeface="微軟正黑體" panose="020B0604030504040204" pitchFamily="34" charset="-120"/>
              </a:rPr>
              <a:t>PDF</a:t>
            </a:r>
            <a:r>
              <a:rPr lang="zh-TW" altLang="en-US" sz="1600" b="1" dirty="0" smtClean="0">
                <a:solidFill>
                  <a:srgbClr val="000000"/>
                </a:solidFill>
                <a:latin typeface="微軟正黑體" panose="020B0604030504040204" pitchFamily="34" charset="-120"/>
                <a:ea typeface="微軟正黑體" panose="020B0604030504040204" pitchFamily="34" charset="-120"/>
              </a:rPr>
              <a:t>檔</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42759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34" y="918605"/>
            <a:ext cx="8383799" cy="499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22"/>
          <p:cNvSpPr txBox="1">
            <a:spLocks noChangeArrowheads="1"/>
          </p:cNvSpPr>
          <p:nvPr/>
        </p:nvSpPr>
        <p:spPr bwMode="auto">
          <a:xfrm>
            <a:off x="370734" y="366819"/>
            <a:ext cx="4751388"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rPr>
              <a:t>-</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單篇文獻介紹</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a:p>
            <a:pPr>
              <a:spcBef>
                <a:spcPct val="50000"/>
              </a:spcBef>
            </a:pPr>
            <a:endParaRPr lang="en-US" altLang="zh-TW" sz="2000" b="1" dirty="0">
              <a:solidFill>
                <a:srgbClr val="C00000"/>
              </a:solidFill>
              <a:ea typeface="新細明體" panose="02020500000000000000" pitchFamily="18" charset="-120"/>
              <a:cs typeface="Arial Unicode MS" panose="020B0604020202020204" pitchFamily="34" charset="-128"/>
            </a:endParaRPr>
          </a:p>
        </p:txBody>
      </p:sp>
      <p:cxnSp>
        <p:nvCxnSpPr>
          <p:cNvPr id="17" name="Straight Connector 29" descr="&#10;">
            <a:extLst>
              <a:ext uri="{FF2B5EF4-FFF2-40B4-BE49-F238E27FC236}">
                <a16:creationId xmlns:a16="http://schemas.microsoft.com/office/drawing/2014/main" xmlns="" id="{0E033325-61AC-4910-989C-C8D243B574FB}"/>
              </a:ext>
            </a:extLst>
          </p:cNvPr>
          <p:cNvCxnSpPr>
            <a:cxnSpLocks/>
          </p:cNvCxnSpPr>
          <p:nvPr/>
        </p:nvCxnSpPr>
        <p:spPr>
          <a:xfrm>
            <a:off x="4114872" y="1286364"/>
            <a:ext cx="0" cy="25378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xmlns="" id="{5E6A94BB-3588-4399-B443-F61C9BC6893D}"/>
              </a:ext>
            </a:extLst>
          </p:cNvPr>
          <p:cNvCxnSpPr>
            <a:cxnSpLocks/>
          </p:cNvCxnSpPr>
          <p:nvPr/>
        </p:nvCxnSpPr>
        <p:spPr>
          <a:xfrm flipV="1">
            <a:off x="1716526" y="2060977"/>
            <a:ext cx="1" cy="35003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3" name="Picture 1">
            <a:extLst>
              <a:ext uri="{FF2B5EF4-FFF2-40B4-BE49-F238E27FC236}">
                <a16:creationId xmlns:a16="http://schemas.microsoft.com/office/drawing/2014/main" xmlns=""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3" name="Rectangle 16"/>
          <p:cNvSpPr/>
          <p:nvPr/>
        </p:nvSpPr>
        <p:spPr>
          <a:xfrm>
            <a:off x="370733" y="918605"/>
            <a:ext cx="6426308" cy="408395"/>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TextBox 30">
            <a:extLst>
              <a:ext uri="{FF2B5EF4-FFF2-40B4-BE49-F238E27FC236}">
                <a16:creationId xmlns:a16="http://schemas.microsoft.com/office/drawing/2014/main" xmlns="" id="{E6C74A09-F3F7-4969-B046-C7B242E988C0}"/>
              </a:ext>
            </a:extLst>
          </p:cNvPr>
          <p:cNvSpPr txBox="1"/>
          <p:nvPr/>
        </p:nvSpPr>
        <p:spPr>
          <a:xfrm>
            <a:off x="3583886" y="1558772"/>
            <a:ext cx="1061897"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文章標題</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2" name="TextBox 30">
            <a:extLst>
              <a:ext uri="{FF2B5EF4-FFF2-40B4-BE49-F238E27FC236}">
                <a16:creationId xmlns:a16="http://schemas.microsoft.com/office/drawing/2014/main" xmlns="" id="{E6C74A09-F3F7-4969-B046-C7B242E988C0}"/>
              </a:ext>
            </a:extLst>
          </p:cNvPr>
          <p:cNvSpPr txBox="1"/>
          <p:nvPr/>
        </p:nvSpPr>
        <p:spPr>
          <a:xfrm>
            <a:off x="1689632" y="1897441"/>
            <a:ext cx="1061897"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文章摘要</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5" name="Rectangle 16"/>
          <p:cNvSpPr/>
          <p:nvPr/>
        </p:nvSpPr>
        <p:spPr>
          <a:xfrm>
            <a:off x="1716526" y="2462222"/>
            <a:ext cx="5467893" cy="200406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26" name="Rectangle 16"/>
          <p:cNvSpPr/>
          <p:nvPr/>
        </p:nvSpPr>
        <p:spPr>
          <a:xfrm>
            <a:off x="1836563" y="5469779"/>
            <a:ext cx="5224637" cy="439954"/>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30">
            <a:extLst>
              <a:ext uri="{FF2B5EF4-FFF2-40B4-BE49-F238E27FC236}">
                <a16:creationId xmlns:a16="http://schemas.microsoft.com/office/drawing/2014/main" xmlns="" id="{E6C74A09-F3F7-4969-B046-C7B242E988C0}"/>
              </a:ext>
            </a:extLst>
          </p:cNvPr>
          <p:cNvSpPr txBox="1"/>
          <p:nvPr/>
        </p:nvSpPr>
        <p:spPr>
          <a:xfrm>
            <a:off x="3708400" y="5131225"/>
            <a:ext cx="1064712"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推薦文獻</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cxnSp>
        <p:nvCxnSpPr>
          <p:cNvPr id="28" name="Straight Connector 29" descr="&#10;">
            <a:extLst>
              <a:ext uri="{FF2B5EF4-FFF2-40B4-BE49-F238E27FC236}">
                <a16:creationId xmlns:a16="http://schemas.microsoft.com/office/drawing/2014/main" xmlns="" id="{5E6A94BB-3588-4399-B443-F61C9BC6893D}"/>
              </a:ext>
            </a:extLst>
          </p:cNvPr>
          <p:cNvCxnSpPr>
            <a:cxnSpLocks/>
          </p:cNvCxnSpPr>
          <p:nvPr/>
        </p:nvCxnSpPr>
        <p:spPr>
          <a:xfrm flipV="1">
            <a:off x="4773112" y="5286132"/>
            <a:ext cx="0" cy="25850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017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2" grpId="0" animBg="1"/>
      <p:bldP spid="25" grpId="0" animBg="1"/>
      <p:bldP spid="26" grpId="0" animBg="1"/>
      <p:bldP spid="2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4" y="918605"/>
            <a:ext cx="8383799" cy="499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865" y="975163"/>
            <a:ext cx="5391150" cy="473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53530" y="975162"/>
            <a:ext cx="5505485" cy="4378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向左箭號 7"/>
          <p:cNvSpPr>
            <a:spLocks noChangeArrowheads="1"/>
          </p:cNvSpPr>
          <p:nvPr/>
        </p:nvSpPr>
        <p:spPr bwMode="auto">
          <a:xfrm>
            <a:off x="7265268" y="1090355"/>
            <a:ext cx="1184821" cy="360363"/>
          </a:xfrm>
          <a:prstGeom prst="leftArrow">
            <a:avLst>
              <a:gd name="adj1" fmla="val 50000"/>
              <a:gd name="adj2" fmla="val 49985"/>
            </a:avLst>
          </a:prstGeom>
          <a:solidFill>
            <a:srgbClr val="FF0000"/>
          </a:solidFill>
          <a:ln w="9525" algn="ctr">
            <a:solidFill>
              <a:srgbClr val="FF0000"/>
            </a:solidFill>
            <a:round/>
            <a:headEnd/>
            <a:tailEnd/>
          </a:ln>
        </p:spPr>
        <p:txBody>
          <a:bodyPr/>
          <a:lstStyle/>
          <a:p>
            <a:endParaRPr lang="zh-TW" altLang="en-US"/>
          </a:p>
        </p:txBody>
      </p:sp>
      <p:sp>
        <p:nvSpPr>
          <p:cNvPr id="56323" name="Text Box 22"/>
          <p:cNvSpPr txBox="1">
            <a:spLocks noChangeArrowheads="1"/>
          </p:cNvSpPr>
          <p:nvPr/>
        </p:nvSpPr>
        <p:spPr bwMode="auto">
          <a:xfrm>
            <a:off x="324518" y="359610"/>
            <a:ext cx="658682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zh-TW" altLang="en-US" sz="3200" b="1" dirty="0" smtClean="0">
                <a:latin typeface="微軟正黑體" panose="020B0604030504040204" pitchFamily="34" charset="-120"/>
                <a:ea typeface="微軟正黑體" panose="020B0604030504040204" pitchFamily="34" charset="-120"/>
                <a:cs typeface="Arial Unicode MS" panose="020B0604020202020204" pitchFamily="34" charset="-128"/>
              </a:rPr>
              <a:t>期刊瀏覽</a:t>
            </a:r>
            <a:r>
              <a:rPr lang="en-US" altLang="zh-TW" sz="3200" b="1" dirty="0" smtClean="0">
                <a:latin typeface="微軟正黑體" panose="020B0604030504040204" pitchFamily="34" charset="-120"/>
                <a:ea typeface="微軟正黑體" panose="020B0604030504040204" pitchFamily="34" charset="-120"/>
                <a:cs typeface="Arial Unicode MS" panose="020B0604020202020204" pitchFamily="34" charset="-128"/>
              </a:rPr>
              <a:t>-</a:t>
            </a:r>
            <a:r>
              <a:rPr lang="en-US" altLang="zh-TW" sz="3400" b="1" dirty="0">
                <a:latin typeface="+mj-lt"/>
                <a:ea typeface="微軟正黑體" panose="020B0604030504040204" pitchFamily="34" charset="-120"/>
                <a:cs typeface="Arial" panose="020B0604020202020204" pitchFamily="34" charset="0"/>
              </a:rPr>
              <a:t>References &amp; Cited By</a:t>
            </a:r>
          </a:p>
        </p:txBody>
      </p:sp>
      <p:cxnSp>
        <p:nvCxnSpPr>
          <p:cNvPr id="17" name="Straight Connector 29" descr="&#10;">
            <a:extLst>
              <a:ext uri="{FF2B5EF4-FFF2-40B4-BE49-F238E27FC236}">
                <a16:creationId xmlns:a16="http://schemas.microsoft.com/office/drawing/2014/main" xmlns="" id="{6B8A498E-2238-4F45-927A-2C69FCCEC020}"/>
              </a:ext>
            </a:extLst>
          </p:cNvPr>
          <p:cNvCxnSpPr>
            <a:cxnSpLocks/>
          </p:cNvCxnSpPr>
          <p:nvPr/>
        </p:nvCxnSpPr>
        <p:spPr>
          <a:xfrm flipV="1">
            <a:off x="7147986" y="2380513"/>
            <a:ext cx="0" cy="26110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29" descr="&#10;">
            <a:extLst>
              <a:ext uri="{FF2B5EF4-FFF2-40B4-BE49-F238E27FC236}">
                <a16:creationId xmlns:a16="http://schemas.microsoft.com/office/drawing/2014/main" xmlns="" id="{42B5D3E9-C36B-47DF-8768-6D41901A364E}"/>
              </a:ext>
            </a:extLst>
          </p:cNvPr>
          <p:cNvCxnSpPr>
            <a:cxnSpLocks/>
          </p:cNvCxnSpPr>
          <p:nvPr/>
        </p:nvCxnSpPr>
        <p:spPr>
          <a:xfrm flipV="1">
            <a:off x="4141972" y="2409102"/>
            <a:ext cx="1" cy="23251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1" name="Picture 1">
            <a:extLst>
              <a:ext uri="{FF2B5EF4-FFF2-40B4-BE49-F238E27FC236}">
                <a16:creationId xmlns:a16="http://schemas.microsoft.com/office/drawing/2014/main" xmlns=""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6" name="Rectangle 16"/>
          <p:cNvSpPr/>
          <p:nvPr/>
        </p:nvSpPr>
        <p:spPr>
          <a:xfrm>
            <a:off x="370734" y="4975859"/>
            <a:ext cx="853441" cy="21336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8" name="TextBox 30">
            <a:extLst>
              <a:ext uri="{FF2B5EF4-FFF2-40B4-BE49-F238E27FC236}">
                <a16:creationId xmlns:a16="http://schemas.microsoft.com/office/drawing/2014/main" xmlns="" id="{E6C74A09-F3F7-4969-B046-C7B242E988C0}"/>
              </a:ext>
            </a:extLst>
          </p:cNvPr>
          <p:cNvSpPr txBox="1"/>
          <p:nvPr/>
        </p:nvSpPr>
        <p:spPr>
          <a:xfrm>
            <a:off x="2921910" y="2070548"/>
            <a:ext cx="2059126"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本文</a:t>
            </a:r>
            <a:r>
              <a:rPr lang="zh-TW" altLang="en-US" sz="1600" b="1" dirty="0" smtClean="0">
                <a:ea typeface="微軟正黑體" panose="020B0604030504040204" pitchFamily="34" charset="-120"/>
              </a:rPr>
              <a:t>所引用的文獻</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0" name="TextBox 30">
            <a:extLst>
              <a:ext uri="{FF2B5EF4-FFF2-40B4-BE49-F238E27FC236}">
                <a16:creationId xmlns:a16="http://schemas.microsoft.com/office/drawing/2014/main" xmlns="" id="{E6C74A09-F3F7-4969-B046-C7B242E988C0}"/>
              </a:ext>
            </a:extLst>
          </p:cNvPr>
          <p:cNvSpPr txBox="1"/>
          <p:nvPr/>
        </p:nvSpPr>
        <p:spPr>
          <a:xfrm>
            <a:off x="5953746" y="2062635"/>
            <a:ext cx="2623043"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後續引用</a:t>
            </a:r>
            <a:r>
              <a:rPr lang="zh-TW" altLang="en-US" sz="1600" b="1" dirty="0">
                <a:ea typeface="微軟正黑體" panose="020B0604030504040204" pitchFamily="34" charset="-120"/>
              </a:rPr>
              <a:t>本文的文獻</a:t>
            </a:r>
          </a:p>
        </p:txBody>
      </p:sp>
      <p:sp>
        <p:nvSpPr>
          <p:cNvPr id="13" name="Rectangle 16"/>
          <p:cNvSpPr/>
          <p:nvPr/>
        </p:nvSpPr>
        <p:spPr>
          <a:xfrm>
            <a:off x="1967865" y="2409102"/>
            <a:ext cx="2238375" cy="2711538"/>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4" name="Rectangle 16"/>
          <p:cNvSpPr/>
          <p:nvPr/>
        </p:nvSpPr>
        <p:spPr>
          <a:xfrm>
            <a:off x="4981036" y="2380512"/>
            <a:ext cx="2238375" cy="2808707"/>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Tree>
    <p:extLst>
      <p:ext uri="{BB962C8B-B14F-4D97-AF65-F5344CB8AC3E}">
        <p14:creationId xmlns:p14="http://schemas.microsoft.com/office/powerpoint/2010/main" val="3906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3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8" grpId="0" animBg="1"/>
      <p:bldP spid="20"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34" y="918605"/>
            <a:ext cx="8383799" cy="4991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Text Box 22"/>
          <p:cNvSpPr txBox="1">
            <a:spLocks noChangeArrowheads="1"/>
          </p:cNvSpPr>
          <p:nvPr/>
        </p:nvSpPr>
        <p:spPr bwMode="auto">
          <a:xfrm>
            <a:off x="523875" y="369987"/>
            <a:ext cx="475138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TW" altLang="en-US" sz="3200" b="1" dirty="0" smtClean="0">
                <a:latin typeface="微軟正黑體" panose="020B0604030504040204" pitchFamily="34" charset="-120"/>
                <a:ea typeface="微軟正黑體" panose="020B0604030504040204" pitchFamily="34" charset="-120"/>
                <a:cs typeface="Arial Unicode MS" panose="020B0604020202020204" pitchFamily="34" charset="-128"/>
              </a:rPr>
              <a:t>常用</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功能</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4" name="Straight Connector 29" descr="&#10;">
            <a:extLst>
              <a:ext uri="{FF2B5EF4-FFF2-40B4-BE49-F238E27FC236}">
                <a16:creationId xmlns:a16="http://schemas.microsoft.com/office/drawing/2014/main" xmlns="" id="{B652819A-5202-40D8-9499-B71740252341}"/>
              </a:ext>
            </a:extLst>
          </p:cNvPr>
          <p:cNvCxnSpPr>
            <a:cxnSpLocks/>
          </p:cNvCxnSpPr>
          <p:nvPr/>
        </p:nvCxnSpPr>
        <p:spPr>
          <a:xfrm flipV="1">
            <a:off x="2167011" y="1450975"/>
            <a:ext cx="364706"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9" name="Straight Connector 29" descr="&#10;">
            <a:extLst>
              <a:ext uri="{FF2B5EF4-FFF2-40B4-BE49-F238E27FC236}">
                <a16:creationId xmlns:a16="http://schemas.microsoft.com/office/drawing/2014/main" xmlns="" id="{46154380-5D1F-4E1E-8BFA-10A37A913B6B}"/>
              </a:ext>
            </a:extLst>
          </p:cNvPr>
          <p:cNvCxnSpPr>
            <a:cxnSpLocks/>
          </p:cNvCxnSpPr>
          <p:nvPr/>
        </p:nvCxnSpPr>
        <p:spPr>
          <a:xfrm>
            <a:off x="1469594" y="1470192"/>
            <a:ext cx="0" cy="42134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3" name="Straight Connector 29" descr="&#10;">
            <a:extLst>
              <a:ext uri="{FF2B5EF4-FFF2-40B4-BE49-F238E27FC236}">
                <a16:creationId xmlns:a16="http://schemas.microsoft.com/office/drawing/2014/main" xmlns="" id="{ECC359FA-99B5-4095-A98A-582751B41538}"/>
              </a:ext>
            </a:extLst>
          </p:cNvPr>
          <p:cNvCxnSpPr>
            <a:cxnSpLocks/>
          </p:cNvCxnSpPr>
          <p:nvPr/>
        </p:nvCxnSpPr>
        <p:spPr>
          <a:xfrm flipV="1">
            <a:off x="5686036" y="1624821"/>
            <a:ext cx="0" cy="26671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5"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1" name="TextBox 30">
            <a:extLst>
              <a:ext uri="{FF2B5EF4-FFF2-40B4-BE49-F238E27FC236}">
                <a16:creationId xmlns:a16="http://schemas.microsoft.com/office/drawing/2014/main" xmlns="" id="{E6C74A09-F3F7-4969-B046-C7B242E988C0}"/>
              </a:ext>
            </a:extLst>
          </p:cNvPr>
          <p:cNvSpPr txBox="1"/>
          <p:nvPr/>
        </p:nvSpPr>
        <p:spPr>
          <a:xfrm>
            <a:off x="2535686" y="1272602"/>
            <a:ext cx="1243389" cy="338554"/>
          </a:xfrm>
          <a:prstGeom prst="rect">
            <a:avLst/>
          </a:prstGeom>
          <a:solidFill>
            <a:schemeClr val="accent6">
              <a:alpha val="23000"/>
            </a:schemeClr>
          </a:solidFill>
        </p:spPr>
        <p:txBody>
          <a:bodyPr wrap="square" rtlCol="0">
            <a:spAutoFit/>
          </a:bodyPr>
          <a:lstStyle/>
          <a:p>
            <a:r>
              <a:rPr lang="en-US" altLang="zh-TW" sz="1600" b="1" dirty="0" smtClean="0">
                <a:solidFill>
                  <a:srgbClr val="000000"/>
                </a:solidFill>
                <a:latin typeface="微軟正黑體" panose="020B0604030504040204" pitchFamily="34" charset="-120"/>
                <a:ea typeface="微軟正黑體" panose="020B0604030504040204" pitchFamily="34" charset="-120"/>
              </a:rPr>
              <a:t>PDF</a:t>
            </a:r>
            <a:r>
              <a:rPr lang="zh-TW" altLang="en-US" sz="1600" b="1" dirty="0" smtClean="0">
                <a:solidFill>
                  <a:srgbClr val="000000"/>
                </a:solidFill>
                <a:latin typeface="微軟正黑體" panose="020B0604030504040204" pitchFamily="34" charset="-120"/>
                <a:ea typeface="微軟正黑體" panose="020B0604030504040204" pitchFamily="34" charset="-120"/>
              </a:rPr>
              <a:t>檔下載</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2" name="TextBox 30">
            <a:extLst>
              <a:ext uri="{FF2B5EF4-FFF2-40B4-BE49-F238E27FC236}">
                <a16:creationId xmlns:a16="http://schemas.microsoft.com/office/drawing/2014/main" xmlns="" id="{E6C74A09-F3F7-4969-B046-C7B242E988C0}"/>
              </a:ext>
            </a:extLst>
          </p:cNvPr>
          <p:cNvSpPr txBox="1"/>
          <p:nvPr/>
        </p:nvSpPr>
        <p:spPr>
          <a:xfrm>
            <a:off x="658332" y="1891533"/>
            <a:ext cx="4482473"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引用下載，支援</a:t>
            </a:r>
            <a:r>
              <a:rPr lang="en-US" altLang="zh-TW" sz="1600" b="1" dirty="0" err="1" smtClean="0">
                <a:latin typeface="微軟正黑體" panose="020B0604030504040204" pitchFamily="34" charset="-120"/>
                <a:ea typeface="微軟正黑體" panose="020B0604030504040204" pitchFamily="34" charset="-120"/>
              </a:rPr>
              <a:t>BibTeX</a:t>
            </a:r>
            <a:r>
              <a:rPr lang="zh-TW" altLang="en-US" sz="1600" b="1" dirty="0" smtClean="0">
                <a:latin typeface="微軟正黑體" panose="020B0604030504040204" pitchFamily="34" charset="-120"/>
                <a:ea typeface="微軟正黑體" panose="020B0604030504040204" pitchFamily="34" charset="-120"/>
              </a:rPr>
              <a:t>、</a:t>
            </a:r>
            <a:r>
              <a:rPr lang="en-US" altLang="zh-TW" sz="1600" b="1" dirty="0" smtClean="0">
                <a:latin typeface="微軟正黑體" panose="020B0604030504040204" pitchFamily="34" charset="-120"/>
                <a:ea typeface="微軟正黑體" panose="020B0604030504040204" pitchFamily="34" charset="-120"/>
              </a:rPr>
              <a:t>RIS</a:t>
            </a:r>
            <a:r>
              <a:rPr lang="zh-TW" altLang="en-US" sz="1600" b="1" dirty="0" smtClean="0">
                <a:latin typeface="微軟正黑體" panose="020B0604030504040204" pitchFamily="34" charset="-120"/>
                <a:ea typeface="微軟正黑體" panose="020B0604030504040204" pitchFamily="34" charset="-120"/>
              </a:rPr>
              <a:t>及</a:t>
            </a:r>
            <a:r>
              <a:rPr lang="en-US" altLang="zh-TW" sz="1600" b="1" dirty="0" err="1" smtClean="0">
                <a:latin typeface="微軟正黑體" panose="020B0604030504040204" pitchFamily="34" charset="-120"/>
                <a:ea typeface="微軟正黑體" panose="020B0604030504040204" pitchFamily="34" charset="-120"/>
              </a:rPr>
              <a:t>Refworks</a:t>
            </a:r>
            <a:r>
              <a:rPr lang="zh-TW" altLang="en-US" sz="1600" b="1" dirty="0" smtClean="0">
                <a:latin typeface="微軟正黑體" panose="020B0604030504040204" pitchFamily="34" charset="-120"/>
                <a:ea typeface="微軟正黑體" panose="020B0604030504040204" pitchFamily="34" charset="-120"/>
              </a:rPr>
              <a:t>格式</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6" name="TextBox 30">
            <a:extLst>
              <a:ext uri="{FF2B5EF4-FFF2-40B4-BE49-F238E27FC236}">
                <a16:creationId xmlns:a16="http://schemas.microsoft.com/office/drawing/2014/main" xmlns="" id="{E6C74A09-F3F7-4969-B046-C7B242E988C0}"/>
              </a:ext>
            </a:extLst>
          </p:cNvPr>
          <p:cNvSpPr txBox="1"/>
          <p:nvPr/>
        </p:nvSpPr>
        <p:spPr>
          <a:xfrm>
            <a:off x="4911195" y="1286303"/>
            <a:ext cx="2302197"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分享至社</a:t>
            </a:r>
            <a:r>
              <a:rPr lang="zh-TW" altLang="en-US" sz="1600" b="1" dirty="0" smtClean="0">
                <a:ea typeface="微軟正黑體" panose="020B0604030504040204" pitchFamily="34" charset="-120"/>
              </a:rPr>
              <a:t>群</a:t>
            </a:r>
            <a:r>
              <a:rPr lang="zh-TW" altLang="en-US" sz="1600" b="1" dirty="0">
                <a:ea typeface="微軟正黑體" panose="020B0604030504040204" pitchFamily="34" charset="-120"/>
              </a:rPr>
              <a:t>平台</a:t>
            </a:r>
            <a:r>
              <a:rPr lang="zh-TW" altLang="en-US" sz="1600" b="1" dirty="0" smtClean="0">
                <a:ea typeface="微軟正黑體" panose="020B0604030504040204" pitchFamily="34" charset="-120"/>
              </a:rPr>
              <a:t>或</a:t>
            </a:r>
            <a:r>
              <a:rPr lang="en-US" altLang="zh-TW" sz="1600" b="1" dirty="0">
                <a:ea typeface="微軟正黑體" panose="020B0604030504040204" pitchFamily="34" charset="-120"/>
              </a:rPr>
              <a:t>email</a:t>
            </a:r>
            <a:endParaRPr lang="zh-TW" altLang="en-US" sz="1600" b="1" dirty="0">
              <a:ea typeface="微軟正黑體" panose="020B0604030504040204" pitchFamily="34" charset="-120"/>
            </a:endParaRPr>
          </a:p>
        </p:txBody>
      </p:sp>
    </p:spTree>
    <p:extLst>
      <p:ext uri="{BB962C8B-B14F-4D97-AF65-F5344CB8AC3E}">
        <p14:creationId xmlns:p14="http://schemas.microsoft.com/office/powerpoint/2010/main" val="4044756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035624"/>
            <a:ext cx="8557683" cy="479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1" name="Text Box 22"/>
          <p:cNvSpPr txBox="1">
            <a:spLocks noChangeArrowheads="1"/>
          </p:cNvSpPr>
          <p:nvPr/>
        </p:nvSpPr>
        <p:spPr bwMode="auto">
          <a:xfrm>
            <a:off x="323850" y="450850"/>
            <a:ext cx="31686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rPr>
              <a:t>2. </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會議論文瀏覽</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9" name="Straight Connector 29" descr="&#10;">
            <a:extLst>
              <a:ext uri="{FF2B5EF4-FFF2-40B4-BE49-F238E27FC236}">
                <a16:creationId xmlns:a16="http://schemas.microsoft.com/office/drawing/2014/main" xmlns="" id="{288542D6-5532-4F47-A711-98589D93117B}"/>
              </a:ext>
            </a:extLst>
          </p:cNvPr>
          <p:cNvCxnSpPr>
            <a:cxnSpLocks/>
          </p:cNvCxnSpPr>
          <p:nvPr/>
        </p:nvCxnSpPr>
        <p:spPr>
          <a:xfrm flipV="1">
            <a:off x="1696850" y="1410139"/>
            <a:ext cx="422649" cy="14071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xmlns="" id="{DAD9BA71-C4D7-491A-AE31-DF42FFE969DE}"/>
              </a:ext>
            </a:extLst>
          </p:cNvPr>
          <p:cNvCxnSpPr>
            <a:cxnSpLocks/>
          </p:cNvCxnSpPr>
          <p:nvPr/>
        </p:nvCxnSpPr>
        <p:spPr>
          <a:xfrm flipV="1">
            <a:off x="2058794" y="1862031"/>
            <a:ext cx="403130" cy="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1" name="Straight Connector 29" descr="&#10;">
            <a:extLst>
              <a:ext uri="{FF2B5EF4-FFF2-40B4-BE49-F238E27FC236}">
                <a16:creationId xmlns:a16="http://schemas.microsoft.com/office/drawing/2014/main" xmlns="" id="{72896998-A745-4D4F-940E-05D90AC7D713}"/>
              </a:ext>
            </a:extLst>
          </p:cNvPr>
          <p:cNvCxnSpPr>
            <a:cxnSpLocks/>
          </p:cNvCxnSpPr>
          <p:nvPr/>
        </p:nvCxnSpPr>
        <p:spPr>
          <a:xfrm>
            <a:off x="3482431" y="2438817"/>
            <a:ext cx="0" cy="22378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24"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5" name="TextBox 30">
            <a:extLst>
              <a:ext uri="{FF2B5EF4-FFF2-40B4-BE49-F238E27FC236}">
                <a16:creationId xmlns:a16="http://schemas.microsoft.com/office/drawing/2014/main" xmlns="" id="{E6C74A09-F3F7-4969-B046-C7B242E988C0}"/>
              </a:ext>
            </a:extLst>
          </p:cNvPr>
          <p:cNvSpPr txBox="1"/>
          <p:nvPr/>
        </p:nvSpPr>
        <p:spPr>
          <a:xfrm>
            <a:off x="2058794" y="1240862"/>
            <a:ext cx="1850266"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依照</a:t>
            </a:r>
            <a:r>
              <a:rPr lang="zh-TW" altLang="en-US" sz="1600" b="1" dirty="0" smtClean="0">
                <a:solidFill>
                  <a:srgbClr val="000000"/>
                </a:solidFill>
                <a:latin typeface="微軟正黑體" panose="020B0604030504040204" pitchFamily="34" charset="-120"/>
                <a:ea typeface="微軟正黑體" panose="020B0604030504040204" pitchFamily="34" charset="-120"/>
              </a:rPr>
              <a:t>主題領域</a:t>
            </a:r>
            <a:r>
              <a:rPr lang="zh-TW" altLang="en-US" sz="1600" b="1" dirty="0">
                <a:solidFill>
                  <a:srgbClr val="000000"/>
                </a:solidFill>
                <a:latin typeface="微軟正黑體" panose="020B0604030504040204" pitchFamily="34" charset="-120"/>
                <a:ea typeface="微軟正黑體" panose="020B0604030504040204" pitchFamily="34" charset="-120"/>
              </a:rPr>
              <a:t>查詢</a:t>
            </a:r>
          </a:p>
        </p:txBody>
      </p:sp>
      <p:sp>
        <p:nvSpPr>
          <p:cNvPr id="18" name="TextBox 30">
            <a:extLst>
              <a:ext uri="{FF2B5EF4-FFF2-40B4-BE49-F238E27FC236}">
                <a16:creationId xmlns:a16="http://schemas.microsoft.com/office/drawing/2014/main" xmlns="" id="{E6C74A09-F3F7-4969-B046-C7B242E988C0}"/>
              </a:ext>
            </a:extLst>
          </p:cNvPr>
          <p:cNvSpPr txBox="1"/>
          <p:nvPr/>
        </p:nvSpPr>
        <p:spPr>
          <a:xfrm>
            <a:off x="2443023" y="1710006"/>
            <a:ext cx="2452314"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檢索欄位輸入關鍵字查詢</a:t>
            </a:r>
          </a:p>
        </p:txBody>
      </p:sp>
      <p:sp>
        <p:nvSpPr>
          <p:cNvPr id="25" name="TextBox 30">
            <a:extLst>
              <a:ext uri="{FF2B5EF4-FFF2-40B4-BE49-F238E27FC236}">
                <a16:creationId xmlns:a16="http://schemas.microsoft.com/office/drawing/2014/main" xmlns="" id="{E6C74A09-F3F7-4969-B046-C7B242E988C0}"/>
              </a:ext>
            </a:extLst>
          </p:cNvPr>
          <p:cNvSpPr txBox="1"/>
          <p:nvPr/>
        </p:nvSpPr>
        <p:spPr>
          <a:xfrm>
            <a:off x="2799220" y="2662598"/>
            <a:ext cx="2022886"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依開頭字母順序查詢</a:t>
            </a:r>
          </a:p>
        </p:txBody>
      </p:sp>
    </p:spTree>
    <p:extLst>
      <p:ext uri="{BB962C8B-B14F-4D97-AF65-F5344CB8AC3E}">
        <p14:creationId xmlns:p14="http://schemas.microsoft.com/office/powerpoint/2010/main" val="4160758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83" y="1345037"/>
            <a:ext cx="8714742" cy="3972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22"/>
          <p:cNvSpPr txBox="1">
            <a:spLocks noChangeArrowheads="1"/>
          </p:cNvSpPr>
          <p:nvPr/>
        </p:nvSpPr>
        <p:spPr bwMode="auto">
          <a:xfrm>
            <a:off x="323850" y="450850"/>
            <a:ext cx="7200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rPr>
              <a:t>3. </a:t>
            </a:r>
            <a:r>
              <a:rPr lang="zh-TW" altLang="en-US" sz="3200" b="1" dirty="0">
                <a:latin typeface="微軟正黑體" panose="020B0604030504040204" pitchFamily="34" charset="-120"/>
                <a:ea typeface="微軟正黑體" panose="020B0604030504040204" pitchFamily="34" charset="-120"/>
                <a:cs typeface="Arial Unicode MS" panose="020B0604020202020204" pitchFamily="34" charset="-128"/>
              </a:rPr>
              <a:t>標準瀏覽</a:t>
            </a:r>
            <a:endParaRPr lang="en-US" altLang="zh-TW" sz="3200" b="1" dirty="0">
              <a:latin typeface="微軟正黑體" panose="020B0604030504040204" pitchFamily="34" charset="-120"/>
              <a:ea typeface="微軟正黑體" panose="020B0604030504040204" pitchFamily="34" charset="-120"/>
              <a:cs typeface="Arial Unicode MS" panose="020B0604020202020204" pitchFamily="34" charset="-128"/>
            </a:endParaRPr>
          </a:p>
        </p:txBody>
      </p:sp>
      <p:cxnSp>
        <p:nvCxnSpPr>
          <p:cNvPr id="17" name="Straight Connector 29" descr="&#10;">
            <a:extLst>
              <a:ext uri="{FF2B5EF4-FFF2-40B4-BE49-F238E27FC236}">
                <a16:creationId xmlns:a16="http://schemas.microsoft.com/office/drawing/2014/main" xmlns="" id="{75E9210E-C696-43F6-9AED-BE78B48A49B5}"/>
              </a:ext>
            </a:extLst>
          </p:cNvPr>
          <p:cNvCxnSpPr>
            <a:cxnSpLocks/>
          </p:cNvCxnSpPr>
          <p:nvPr/>
        </p:nvCxnSpPr>
        <p:spPr>
          <a:xfrm flipV="1">
            <a:off x="1518357" y="1598876"/>
            <a:ext cx="184804" cy="32744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29" descr="&#10;">
            <a:extLst>
              <a:ext uri="{FF2B5EF4-FFF2-40B4-BE49-F238E27FC236}">
                <a16:creationId xmlns:a16="http://schemas.microsoft.com/office/drawing/2014/main" xmlns="" id="{28CAE146-9024-4987-9206-4F854D6B4806}"/>
              </a:ext>
            </a:extLst>
          </p:cNvPr>
          <p:cNvCxnSpPr>
            <a:cxnSpLocks/>
          </p:cNvCxnSpPr>
          <p:nvPr/>
        </p:nvCxnSpPr>
        <p:spPr>
          <a:xfrm flipV="1">
            <a:off x="2364758" y="1762598"/>
            <a:ext cx="260305" cy="163722"/>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9"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0" name="TextBox 30">
            <a:extLst>
              <a:ext uri="{FF2B5EF4-FFF2-40B4-BE49-F238E27FC236}">
                <a16:creationId xmlns:a16="http://schemas.microsoft.com/office/drawing/2014/main" xmlns="" id="{E6C74A09-F3F7-4969-B046-C7B242E988C0}"/>
              </a:ext>
            </a:extLst>
          </p:cNvPr>
          <p:cNvSpPr txBox="1"/>
          <p:nvPr/>
        </p:nvSpPr>
        <p:spPr>
          <a:xfrm>
            <a:off x="1703161" y="1228657"/>
            <a:ext cx="2017906"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依標準編號範圍查詢</a:t>
            </a:r>
            <a:endParaRPr lang="en-US" altLang="zh-TW" sz="1600" b="1" dirty="0">
              <a:solidFill>
                <a:srgbClr val="000000"/>
              </a:solidFill>
              <a:latin typeface="微軟正黑體" panose="020B0604030504040204" pitchFamily="34" charset="-120"/>
              <a:ea typeface="微軟正黑體" panose="020B0604030504040204" pitchFamily="34" charset="-120"/>
            </a:endParaRPr>
          </a:p>
        </p:txBody>
      </p:sp>
      <p:sp>
        <p:nvSpPr>
          <p:cNvPr id="11" name="TextBox 30">
            <a:extLst>
              <a:ext uri="{FF2B5EF4-FFF2-40B4-BE49-F238E27FC236}">
                <a16:creationId xmlns:a16="http://schemas.microsoft.com/office/drawing/2014/main" xmlns="" id="{E6C74A09-F3F7-4969-B046-C7B242E988C0}"/>
              </a:ext>
            </a:extLst>
          </p:cNvPr>
          <p:cNvSpPr txBox="1"/>
          <p:nvPr/>
        </p:nvSpPr>
        <p:spPr>
          <a:xfrm>
            <a:off x="2625063" y="1598876"/>
            <a:ext cx="1676400" cy="338554"/>
          </a:xfrm>
          <a:prstGeom prst="rect">
            <a:avLst/>
          </a:prstGeom>
          <a:solidFill>
            <a:schemeClr val="accent6">
              <a:alpha val="23000"/>
            </a:schemeClr>
          </a:solidFill>
        </p:spPr>
        <p:txBody>
          <a:bodyPr wrap="square" rtlCol="0">
            <a:spAutoFit/>
          </a:bodyPr>
          <a:lstStyle/>
          <a:p>
            <a:r>
              <a:rPr lang="zh-TW" altLang="en-US" sz="1600" b="1" dirty="0">
                <a:solidFill>
                  <a:srgbClr val="000000"/>
                </a:solidFill>
                <a:latin typeface="微軟正黑體" panose="020B0604030504040204" pitchFamily="34" charset="-120"/>
                <a:ea typeface="微軟正黑體" panose="020B0604030504040204" pitchFamily="34" charset="-120"/>
              </a:rPr>
              <a:t>依</a:t>
            </a:r>
            <a:r>
              <a:rPr lang="zh-TW" altLang="en-US" sz="1600" b="1" dirty="0" smtClean="0">
                <a:solidFill>
                  <a:srgbClr val="000000"/>
                </a:solidFill>
                <a:latin typeface="微軟正黑體" panose="020B0604030504040204" pitchFamily="34" charset="-120"/>
                <a:ea typeface="微軟正黑體" panose="020B0604030504040204" pitchFamily="34" charset="-120"/>
              </a:rPr>
              <a:t>主題</a:t>
            </a:r>
            <a:r>
              <a:rPr lang="zh-TW" altLang="en-US" sz="1600" b="1" dirty="0">
                <a:solidFill>
                  <a:srgbClr val="000000"/>
                </a:solidFill>
                <a:latin typeface="微軟正黑體" panose="020B0604030504040204" pitchFamily="34" charset="-120"/>
                <a:ea typeface="微軟正黑體" panose="020B0604030504040204" pitchFamily="34" charset="-120"/>
              </a:rPr>
              <a:t>分類</a:t>
            </a:r>
            <a:r>
              <a:rPr lang="zh-TW" altLang="en-US" sz="1600" b="1" dirty="0" smtClean="0">
                <a:solidFill>
                  <a:srgbClr val="000000"/>
                </a:solidFill>
                <a:latin typeface="微軟正黑體" panose="020B0604030504040204" pitchFamily="34" charset="-120"/>
                <a:ea typeface="微軟正黑體" panose="020B0604030504040204" pitchFamily="34" charset="-120"/>
              </a:rPr>
              <a:t>查詢</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3" name="TextBox 30">
            <a:extLst>
              <a:ext uri="{FF2B5EF4-FFF2-40B4-BE49-F238E27FC236}">
                <a16:creationId xmlns:a16="http://schemas.microsoft.com/office/drawing/2014/main" xmlns="" id="{E6C74A09-F3F7-4969-B046-C7B242E988C0}"/>
              </a:ext>
            </a:extLst>
          </p:cNvPr>
          <p:cNvSpPr txBox="1"/>
          <p:nvPr/>
        </p:nvSpPr>
        <p:spPr>
          <a:xfrm>
            <a:off x="2494910" y="2377668"/>
            <a:ext cx="2452314"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輸入</a:t>
            </a:r>
            <a:r>
              <a:rPr lang="zh-TW" altLang="en-US" sz="1600" b="1" dirty="0">
                <a:solidFill>
                  <a:srgbClr val="000000"/>
                </a:solidFill>
                <a:latin typeface="微軟正黑體" panose="020B0604030504040204" pitchFamily="34" charset="-120"/>
                <a:ea typeface="微軟正黑體" panose="020B0604030504040204" pitchFamily="34" charset="-120"/>
              </a:rPr>
              <a:t>關鍵字</a:t>
            </a:r>
            <a:r>
              <a:rPr lang="zh-TW" altLang="en-US" sz="1600" b="1" dirty="0" smtClean="0">
                <a:solidFill>
                  <a:srgbClr val="000000"/>
                </a:solidFill>
                <a:latin typeface="微軟正黑體" panose="020B0604030504040204" pitchFamily="34" charset="-120"/>
                <a:ea typeface="微軟正黑體" panose="020B0604030504040204" pitchFamily="34" charset="-120"/>
              </a:rPr>
              <a:t>查詢標準內容</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cxnSp>
        <p:nvCxnSpPr>
          <p:cNvPr id="14" name="Straight Connector 29" descr="&#10;">
            <a:extLst>
              <a:ext uri="{FF2B5EF4-FFF2-40B4-BE49-F238E27FC236}">
                <a16:creationId xmlns:a16="http://schemas.microsoft.com/office/drawing/2014/main" xmlns="" id="{28CAE146-9024-4987-9206-4F854D6B4806}"/>
              </a:ext>
            </a:extLst>
          </p:cNvPr>
          <p:cNvCxnSpPr>
            <a:cxnSpLocks/>
            <a:endCxn id="13" idx="1"/>
          </p:cNvCxnSpPr>
          <p:nvPr/>
        </p:nvCxnSpPr>
        <p:spPr>
          <a:xfrm>
            <a:off x="1833217" y="2546945"/>
            <a:ext cx="661693"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955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endParaRPr lang="en-US" dirty="0"/>
          </a:p>
        </p:txBody>
      </p:sp>
      <p:sp>
        <p:nvSpPr>
          <p:cNvPr id="5" name="文字版面配置區 7"/>
          <p:cNvSpPr>
            <a:spLocks noGrp="1"/>
          </p:cNvSpPr>
          <p:nvPr>
            <p:ph type="body" idx="1"/>
          </p:nvPr>
        </p:nvSpPr>
        <p:spPr>
          <a:xfrm>
            <a:off x="203200" y="2212975"/>
            <a:ext cx="8394700" cy="3248025"/>
          </a:xfrm>
        </p:spPr>
        <p:txBody>
          <a:bodyPr/>
          <a:lstStyle/>
          <a:p>
            <a:endParaRPr lang="zh-TW" altLang="en-US" dirty="0"/>
          </a:p>
        </p:txBody>
      </p:sp>
      <p:graphicFrame>
        <p:nvGraphicFramePr>
          <p:cNvPr id="6" name="資料庫圖表 5"/>
          <p:cNvGraphicFramePr/>
          <p:nvPr>
            <p:extLst>
              <p:ext uri="{D42A27DB-BD31-4B8C-83A1-F6EECF244321}">
                <p14:modId xmlns:p14="http://schemas.microsoft.com/office/powerpoint/2010/main" val="1304379620"/>
              </p:ext>
            </p:extLst>
          </p:nvPr>
        </p:nvGraphicFramePr>
        <p:xfrm>
          <a:off x="2001838" y="2264846"/>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pic>
        <p:nvPicPr>
          <p:cNvPr id="8" name="Picture 1">
            <a:extLst>
              <a:ext uri="{FF2B5EF4-FFF2-40B4-BE49-F238E27FC236}">
                <a16:creationId xmlns:a16="http://schemas.microsoft.com/office/drawing/2014/main" xmlns=""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20456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 y="1403350"/>
            <a:ext cx="8907463"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2"/>
          <p:cNvSpPr txBox="1">
            <a:spLocks/>
          </p:cNvSpPr>
          <p:nvPr/>
        </p:nvSpPr>
        <p:spPr>
          <a:xfrm>
            <a:off x="519114" y="768808"/>
            <a:ext cx="8272212"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smtClean="0">
                <a:solidFill>
                  <a:schemeClr val="tx1"/>
                </a:solidFill>
                <a:latin typeface="微軟正黑體" panose="020B0604030504040204" pitchFamily="34" charset="-120"/>
                <a:ea typeface="微軟正黑體" panose="020B0604030504040204" pitchFamily="34" charset="-120"/>
              </a:rPr>
              <a:t>檢索功能</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cxnSp>
        <p:nvCxnSpPr>
          <p:cNvPr id="10"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2792024" y="3869900"/>
            <a:ext cx="0" cy="937607"/>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2" name="Straight Connector 29" descr="&#10;">
            <a:extLst>
              <a:ext uri="{FF2B5EF4-FFF2-40B4-BE49-F238E27FC236}">
                <a16:creationId xmlns:a16="http://schemas.microsoft.com/office/drawing/2014/main" xmlns="" id="{D5F04780-E930-49C0-A300-6EA83A3E61E7}"/>
              </a:ext>
            </a:extLst>
          </p:cNvPr>
          <p:cNvCxnSpPr>
            <a:cxnSpLocks/>
          </p:cNvCxnSpPr>
          <p:nvPr/>
        </p:nvCxnSpPr>
        <p:spPr>
          <a:xfrm>
            <a:off x="5123012" y="3869900"/>
            <a:ext cx="0" cy="101272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4"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1" name="Rectangle 16"/>
          <p:cNvSpPr/>
          <p:nvPr/>
        </p:nvSpPr>
        <p:spPr>
          <a:xfrm>
            <a:off x="2861733" y="3119440"/>
            <a:ext cx="4986868" cy="53816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3" name="TextBox 30">
            <a:extLst>
              <a:ext uri="{FF2B5EF4-FFF2-40B4-BE49-F238E27FC236}">
                <a16:creationId xmlns:a16="http://schemas.microsoft.com/office/drawing/2014/main" xmlns="" id="{E6C74A09-F3F7-4969-B046-C7B242E988C0}"/>
              </a:ext>
            </a:extLst>
          </p:cNvPr>
          <p:cNvSpPr txBox="1"/>
          <p:nvPr/>
        </p:nvSpPr>
        <p:spPr>
          <a:xfrm>
            <a:off x="2792024" y="4846983"/>
            <a:ext cx="1034926"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進階檢索</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5" name="TextBox 30">
            <a:extLst>
              <a:ext uri="{FF2B5EF4-FFF2-40B4-BE49-F238E27FC236}">
                <a16:creationId xmlns:a16="http://schemas.microsoft.com/office/drawing/2014/main" xmlns="" id="{E6C74A09-F3F7-4969-B046-C7B242E988C0}"/>
              </a:ext>
            </a:extLst>
          </p:cNvPr>
          <p:cNvSpPr txBox="1"/>
          <p:nvPr/>
        </p:nvSpPr>
        <p:spPr>
          <a:xfrm>
            <a:off x="5123012" y="4821803"/>
            <a:ext cx="999574" cy="338554"/>
          </a:xfrm>
          <a:prstGeom prst="rect">
            <a:avLst/>
          </a:prstGeom>
          <a:solidFill>
            <a:schemeClr val="accent6">
              <a:alpha val="23000"/>
            </a:schemeClr>
          </a:solidFill>
        </p:spPr>
        <p:txBody>
          <a:bodyPr wrap="square" rtlCol="0">
            <a:spAutoFit/>
          </a:bodyPr>
          <a:lstStyle/>
          <a:p>
            <a:r>
              <a:rPr lang="zh-TW" altLang="en-US" sz="1600" b="1" dirty="0" smtClean="0">
                <a:solidFill>
                  <a:srgbClr val="000000"/>
                </a:solidFill>
                <a:latin typeface="微軟正黑體" panose="020B0604030504040204" pitchFamily="34" charset="-120"/>
                <a:ea typeface="微軟正黑體" panose="020B0604030504040204" pitchFamily="34" charset="-120"/>
              </a:rPr>
              <a:t>熱門搜尋</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16" name="TextBox 30">
            <a:extLst>
              <a:ext uri="{FF2B5EF4-FFF2-40B4-BE49-F238E27FC236}">
                <a16:creationId xmlns:a16="http://schemas.microsoft.com/office/drawing/2014/main" xmlns="" id="{E6C74A09-F3F7-4969-B046-C7B242E988C0}"/>
              </a:ext>
            </a:extLst>
          </p:cNvPr>
          <p:cNvSpPr txBox="1"/>
          <p:nvPr/>
        </p:nvSpPr>
        <p:spPr>
          <a:xfrm>
            <a:off x="2992966" y="3231745"/>
            <a:ext cx="1965113" cy="338554"/>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輸入關鍵字搜尋</a:t>
            </a:r>
            <a:endParaRPr lang="zh-TW" altLang="en-US"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433407634"/>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238" y="1113886"/>
            <a:ext cx="8206739" cy="272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2"/>
          <p:cNvSpPr txBox="1">
            <a:spLocks/>
          </p:cNvSpPr>
          <p:nvPr/>
        </p:nvSpPr>
        <p:spPr>
          <a:xfrm>
            <a:off x="318328" y="573859"/>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chemeClr val="tx1"/>
                </a:solidFill>
                <a:latin typeface="微軟正黑體" panose="020B0604030504040204" pitchFamily="34" charset="-120"/>
                <a:ea typeface="微軟正黑體" panose="020B0604030504040204" pitchFamily="34" charset="-120"/>
              </a:rPr>
              <a:t>基本</a:t>
            </a:r>
            <a:r>
              <a:rPr lang="zh-TW" altLang="en-US" sz="3200" b="1" dirty="0" smtClean="0">
                <a:solidFill>
                  <a:schemeClr val="tx1"/>
                </a:solidFill>
                <a:latin typeface="微軟正黑體" panose="020B0604030504040204" pitchFamily="34" charset="-120"/>
                <a:ea typeface="微軟正黑體" panose="020B0604030504040204" pitchFamily="34" charset="-120"/>
              </a:rPr>
              <a:t>檢索</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運用關鍵字查詢</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grpSp>
        <p:nvGrpSpPr>
          <p:cNvPr id="17" name="Group 10"/>
          <p:cNvGrpSpPr/>
          <p:nvPr/>
        </p:nvGrpSpPr>
        <p:grpSpPr>
          <a:xfrm>
            <a:off x="-1" y="253831"/>
            <a:ext cx="2964339" cy="352615"/>
            <a:chOff x="-838200" y="247460"/>
            <a:chExt cx="3721100" cy="352615"/>
          </a:xfrm>
        </p:grpSpPr>
        <p:sp>
          <p:nvSpPr>
            <p:cNvPr id="18"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9" name="Rectangle 11"/>
            <p:cNvSpPr>
              <a:spLocks noChangeArrowheads="1"/>
            </p:cNvSpPr>
            <p:nvPr/>
          </p:nvSpPr>
          <p:spPr bwMode="auto">
            <a:xfrm>
              <a:off x="-527845" y="24746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20" name="TextBox 30">
            <a:extLst>
              <a:ext uri="{FF2B5EF4-FFF2-40B4-BE49-F238E27FC236}">
                <a16:creationId xmlns:a16="http://schemas.microsoft.com/office/drawing/2014/main" xmlns="" id="{E6C74A09-F3F7-4969-B046-C7B242E988C0}"/>
              </a:ext>
            </a:extLst>
          </p:cNvPr>
          <p:cNvSpPr txBox="1"/>
          <p:nvPr/>
        </p:nvSpPr>
        <p:spPr>
          <a:xfrm>
            <a:off x="5083124" y="2828985"/>
            <a:ext cx="2452314" cy="584775"/>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輸入關鍵字後，系統會自動生成相關聯內</a:t>
            </a:r>
            <a:r>
              <a:rPr lang="zh-TW" altLang="en-US" sz="1600" b="1" dirty="0" smtClean="0">
                <a:solidFill>
                  <a:srgbClr val="000000"/>
                </a:solidFill>
                <a:latin typeface="微軟正黑體" panose="020B0604030504040204" pitchFamily="34" charset="-120"/>
                <a:ea typeface="微軟正黑體" panose="020B0604030504040204" pitchFamily="34" charset="-120"/>
              </a:rPr>
              <a:t>容</a:t>
            </a:r>
            <a:endParaRPr lang="zh-TW" altLang="en-US" sz="1600" b="1" dirty="0">
              <a:solidFill>
                <a:srgbClr val="000000"/>
              </a:solidFill>
              <a:latin typeface="微軟正黑體" panose="020B0604030504040204" pitchFamily="34" charset="-120"/>
              <a:ea typeface="微軟正黑體" panose="020B0604030504040204" pitchFamily="34" charset="-120"/>
            </a:endParaRPr>
          </a:p>
        </p:txBody>
      </p:sp>
      <p:sp>
        <p:nvSpPr>
          <p:cNvPr id="21" name="Rectangle 16"/>
          <p:cNvSpPr/>
          <p:nvPr/>
        </p:nvSpPr>
        <p:spPr>
          <a:xfrm>
            <a:off x="2691964" y="2695036"/>
            <a:ext cx="5249769" cy="1144222"/>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extBox 30">
            <a:extLst>
              <a:ext uri="{FF2B5EF4-FFF2-40B4-BE49-F238E27FC236}">
                <a16:creationId xmlns:a16="http://schemas.microsoft.com/office/drawing/2014/main" xmlns="" id="{E6C74A09-F3F7-4969-B046-C7B242E988C0}"/>
              </a:ext>
            </a:extLst>
          </p:cNvPr>
          <p:cNvSpPr txBox="1"/>
          <p:nvPr/>
        </p:nvSpPr>
        <p:spPr>
          <a:xfrm>
            <a:off x="247237" y="3839258"/>
            <a:ext cx="8206740" cy="2062103"/>
          </a:xfrm>
          <a:prstGeom prst="rect">
            <a:avLst/>
          </a:prstGeom>
          <a:solidFill>
            <a:schemeClr val="accent6">
              <a:alpha val="23000"/>
            </a:schemeClr>
          </a:solidFill>
        </p:spPr>
        <p:txBody>
          <a:bodyPr wrap="square" rtlCol="0">
            <a:spAutoFit/>
          </a:bodyPr>
          <a:lstStyle/>
          <a:p>
            <a:r>
              <a:rPr lang="zh-TW" altLang="en-US" sz="1600" b="1" dirty="0" smtClean="0"/>
              <a:t>關鍵字搜尋原則</a:t>
            </a:r>
            <a:r>
              <a:rPr lang="en-US" altLang="zh-TW" sz="1600" b="1" dirty="0" smtClean="0"/>
              <a:t>:</a:t>
            </a:r>
          </a:p>
          <a:p>
            <a:r>
              <a:rPr lang="en-US" altLang="zh-TW" sz="1600" b="1" dirty="0" smtClean="0"/>
              <a:t>1.</a:t>
            </a:r>
            <a:r>
              <a:rPr lang="zh-TW" altLang="en-US" sz="1600" b="1" dirty="0" smtClean="0"/>
              <a:t> 下關鍵字時不用區分</a:t>
            </a:r>
            <a:r>
              <a:rPr lang="zh-TW" altLang="en-US" sz="1600" b="1" dirty="0"/>
              <a:t>大小寫。</a:t>
            </a:r>
          </a:p>
          <a:p>
            <a:r>
              <a:rPr lang="en-US" altLang="zh-TW" sz="1600" b="1" dirty="0" smtClean="0"/>
              <a:t>2.</a:t>
            </a:r>
            <a:r>
              <a:rPr lang="zh-TW" altLang="en-US" sz="1600" b="1" dirty="0" smtClean="0"/>
              <a:t> 關鍵字用雙引號</a:t>
            </a:r>
            <a:r>
              <a:rPr lang="zh-TW" altLang="en-US" sz="1600" b="1" dirty="0"/>
              <a:t>括</a:t>
            </a:r>
            <a:r>
              <a:rPr lang="zh-TW" altLang="en-US" sz="1600" b="1" dirty="0" smtClean="0"/>
              <a:t>起來，可使搜尋結果更精準。例如</a:t>
            </a:r>
            <a:r>
              <a:rPr lang="en-US" altLang="zh-TW" sz="1600" b="1" dirty="0" smtClean="0"/>
              <a:t>:</a:t>
            </a:r>
            <a:r>
              <a:rPr lang="zh-TW" altLang="en-US" sz="1600" b="1" dirty="0" smtClean="0"/>
              <a:t>輸入</a:t>
            </a:r>
            <a:r>
              <a:rPr lang="en-US" altLang="zh-TW" sz="1600" b="1" dirty="0" smtClean="0"/>
              <a:t>Artificial Intelligence</a:t>
            </a:r>
            <a:r>
              <a:rPr lang="zh-TW" altLang="en-US" sz="1600" b="1" dirty="0" smtClean="0"/>
              <a:t>，</a:t>
            </a:r>
            <a:endParaRPr lang="en-US" altLang="zh-TW" sz="1600" b="1" dirty="0" smtClean="0"/>
          </a:p>
          <a:p>
            <a:r>
              <a:rPr lang="zh-TW" altLang="en-US" sz="1600" b="1" dirty="0" smtClean="0"/>
              <a:t>    會搜尋符合</a:t>
            </a:r>
            <a:r>
              <a:rPr lang="en-US" altLang="zh-TW" sz="1600" b="1" dirty="0" smtClean="0"/>
              <a:t>Artificial</a:t>
            </a:r>
            <a:r>
              <a:rPr lang="zh-TW" altLang="en-US" sz="1600" b="1" dirty="0" smtClean="0"/>
              <a:t>和</a:t>
            </a:r>
            <a:r>
              <a:rPr lang="en-US" altLang="zh-TW" sz="1600" b="1" dirty="0" smtClean="0"/>
              <a:t>Intelligence</a:t>
            </a:r>
            <a:r>
              <a:rPr lang="zh-TW" altLang="en-US" sz="1600" b="1" dirty="0" smtClean="0"/>
              <a:t>這兩個單詞；而加入雙引號</a:t>
            </a:r>
            <a:r>
              <a:rPr lang="en-US" altLang="zh-TW" sz="1600" b="1" dirty="0" smtClean="0"/>
              <a:t>“ </a:t>
            </a:r>
            <a:r>
              <a:rPr lang="en-US" altLang="zh-TW" sz="1600" b="1" dirty="0"/>
              <a:t>Artificial Intelligence </a:t>
            </a:r>
            <a:r>
              <a:rPr lang="en-US" altLang="zh-TW" sz="1600" b="1" dirty="0" smtClean="0"/>
              <a:t>”</a:t>
            </a:r>
            <a:r>
              <a:rPr lang="zh-TW" altLang="en-US" sz="1600" b="1" dirty="0" smtClean="0"/>
              <a:t>後，</a:t>
            </a:r>
            <a:endParaRPr lang="en-US" altLang="zh-TW" sz="1600" b="1" dirty="0" smtClean="0"/>
          </a:p>
          <a:p>
            <a:r>
              <a:rPr lang="zh-TW" altLang="en-US" sz="1600" b="1" dirty="0"/>
              <a:t> </a:t>
            </a:r>
            <a:r>
              <a:rPr lang="zh-TW" altLang="en-US" sz="1600" b="1" dirty="0" smtClean="0"/>
              <a:t>   </a:t>
            </a:r>
            <a:r>
              <a:rPr lang="en-US" altLang="zh-TW" sz="1600" b="1" dirty="0" smtClean="0"/>
              <a:t> </a:t>
            </a:r>
            <a:r>
              <a:rPr lang="en-US" altLang="zh-TW" sz="1600" b="1" dirty="0"/>
              <a:t>Artificial Intelligence</a:t>
            </a:r>
            <a:r>
              <a:rPr lang="zh-TW" altLang="en-US" sz="1600" b="1" dirty="0" smtClean="0"/>
              <a:t>會 視為一個單詞來搜尋。</a:t>
            </a:r>
            <a:endParaRPr lang="zh-TW" altLang="en-US" sz="1600" b="1" dirty="0"/>
          </a:p>
          <a:p>
            <a:r>
              <a:rPr lang="en-US" altLang="zh-TW" sz="1600" b="1" dirty="0" smtClean="0"/>
              <a:t>3.</a:t>
            </a:r>
            <a:r>
              <a:rPr lang="zh-TW" altLang="en-US" sz="1600" b="1" dirty="0" smtClean="0"/>
              <a:t> </a:t>
            </a:r>
            <a:r>
              <a:rPr lang="en-US" altLang="zh-TW" sz="1600" b="1" dirty="0"/>
              <a:t>IEEE </a:t>
            </a:r>
            <a:r>
              <a:rPr lang="en-US" altLang="zh-TW" sz="1600" b="1" dirty="0" err="1"/>
              <a:t>Xplore</a:t>
            </a:r>
            <a:r>
              <a:rPr lang="zh-TW" altLang="en-US" sz="1600" b="1" dirty="0" smtClean="0"/>
              <a:t>會忽略</a:t>
            </a:r>
            <a:r>
              <a:rPr lang="zh-TW" altLang="en-US" sz="1600" b="1" dirty="0"/>
              <a:t>大多數標點符號。例如</a:t>
            </a:r>
            <a:r>
              <a:rPr lang="zh-TW" altLang="en-US" sz="1600" b="1" dirty="0" smtClean="0"/>
              <a:t>，搜尋 </a:t>
            </a:r>
            <a:r>
              <a:rPr lang="en-US" altLang="zh-TW" sz="1600" b="1" dirty="0" smtClean="0"/>
              <a:t>solid-state</a:t>
            </a:r>
            <a:r>
              <a:rPr lang="zh-TW" altLang="en-US" sz="1600" b="1" dirty="0" smtClean="0"/>
              <a:t>，結果會出現</a:t>
            </a:r>
            <a:r>
              <a:rPr lang="en-US" altLang="zh-TW" sz="1600" b="1" dirty="0" smtClean="0"/>
              <a:t>:</a:t>
            </a:r>
          </a:p>
          <a:p>
            <a:r>
              <a:rPr lang="zh-TW" altLang="en-US" sz="1600" b="1" dirty="0"/>
              <a:t> </a:t>
            </a:r>
            <a:r>
              <a:rPr lang="zh-TW" altLang="en-US" sz="1600" b="1" dirty="0" smtClean="0"/>
              <a:t>    </a:t>
            </a:r>
            <a:r>
              <a:rPr lang="en-US" altLang="zh-TW" sz="1600" b="1" dirty="0" smtClean="0"/>
              <a:t>solid-state</a:t>
            </a:r>
            <a:r>
              <a:rPr lang="zh-TW" altLang="en-US" sz="1600" b="1" dirty="0" smtClean="0"/>
              <a:t>、</a:t>
            </a:r>
            <a:r>
              <a:rPr lang="en-US" altLang="zh-TW" sz="1600" b="1" dirty="0" smtClean="0"/>
              <a:t>solid state</a:t>
            </a:r>
            <a:r>
              <a:rPr lang="zh-TW" altLang="en-US" sz="1600" b="1" dirty="0" smtClean="0"/>
              <a:t>、</a:t>
            </a:r>
            <a:r>
              <a:rPr lang="en-US" altLang="zh-TW" sz="1600" b="1" dirty="0" err="1" smtClean="0"/>
              <a:t>solid_state</a:t>
            </a:r>
            <a:r>
              <a:rPr lang="zh-TW" altLang="en-US" sz="1600" b="1" dirty="0" smtClean="0"/>
              <a:t>。</a:t>
            </a:r>
            <a:endParaRPr lang="zh-TW" altLang="en-US" sz="1600" b="1" dirty="0"/>
          </a:p>
          <a:p>
            <a:r>
              <a:rPr lang="en-US" altLang="zh-TW" sz="1600" b="1" dirty="0" smtClean="0"/>
              <a:t>4.</a:t>
            </a:r>
            <a:r>
              <a:rPr lang="zh-TW" altLang="en-US" sz="1600" b="1" dirty="0" smtClean="0"/>
              <a:t> </a:t>
            </a:r>
            <a:r>
              <a:rPr lang="en-US" altLang="zh-TW" sz="1600" b="1" dirty="0"/>
              <a:t>IEEE </a:t>
            </a:r>
            <a:r>
              <a:rPr lang="en-US" altLang="zh-TW" sz="1600" b="1" dirty="0" err="1"/>
              <a:t>Xplore</a:t>
            </a:r>
            <a:r>
              <a:rPr lang="zh-TW" altLang="en-US" sz="1600" b="1" dirty="0"/>
              <a:t>只識別</a:t>
            </a:r>
            <a:r>
              <a:rPr lang="en-US" altLang="zh-TW" sz="1600" b="1" dirty="0"/>
              <a:t>&amp;</a:t>
            </a:r>
            <a:r>
              <a:rPr lang="zh-TW" altLang="en-US" sz="1600" b="1" dirty="0"/>
              <a:t>、</a:t>
            </a:r>
            <a:r>
              <a:rPr lang="en-US" altLang="zh-TW" sz="1600" b="1" dirty="0"/>
              <a:t>+</a:t>
            </a:r>
            <a:r>
              <a:rPr lang="zh-TW" altLang="en-US" sz="1600" b="1" dirty="0"/>
              <a:t>、</a:t>
            </a:r>
            <a:r>
              <a:rPr lang="en-US" altLang="zh-TW" sz="1600" b="1" dirty="0"/>
              <a:t>/</a:t>
            </a:r>
            <a:r>
              <a:rPr lang="zh-TW" altLang="en-US" sz="1600" b="1" dirty="0"/>
              <a:t>等特殊字</a:t>
            </a:r>
            <a:r>
              <a:rPr lang="zh-TW" altLang="en-US" sz="1600" b="1" dirty="0" smtClean="0"/>
              <a:t>符，其他特殊</a:t>
            </a:r>
            <a:r>
              <a:rPr lang="zh-TW" altLang="en-US" sz="1600" b="1" dirty="0"/>
              <a:t>字</a:t>
            </a:r>
            <a:r>
              <a:rPr lang="zh-TW" altLang="en-US" sz="1600" b="1" dirty="0" smtClean="0"/>
              <a:t>符放在關鍵字內都會被忽略。</a:t>
            </a:r>
            <a:endParaRPr lang="zh-TW" altLang="en-US" sz="1600" b="1" dirty="0"/>
          </a:p>
        </p:txBody>
      </p:sp>
    </p:spTree>
    <p:extLst>
      <p:ext uri="{BB962C8B-B14F-4D97-AF65-F5344CB8AC3E}">
        <p14:creationId xmlns:p14="http://schemas.microsoft.com/office/powerpoint/2010/main" val="25608490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5480" y="1325878"/>
            <a:ext cx="4854466" cy="1407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5" name="TextBox 5"/>
          <p:cNvSpPr txBox="1">
            <a:spLocks noChangeArrowheads="1"/>
          </p:cNvSpPr>
          <p:nvPr/>
        </p:nvSpPr>
        <p:spPr bwMode="auto">
          <a:xfrm>
            <a:off x="914400" y="3124200"/>
            <a:ext cx="7772400"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r>
              <a:rPr lang="en-US" altLang="zh-CN" sz="4400" b="1" dirty="0">
                <a:latin typeface="+mj-lt"/>
                <a:cs typeface="Times New Roman" panose="02020603050405020304" pitchFamily="18" charset="0"/>
              </a:rPr>
              <a:t>The</a:t>
            </a:r>
            <a:r>
              <a:rPr lang="zh-TW" altLang="en-US" sz="4400" b="1" dirty="0">
                <a:latin typeface="+mj-lt"/>
                <a:cs typeface="Times New Roman" panose="02020603050405020304" pitchFamily="18" charset="0"/>
              </a:rPr>
              <a:t> </a:t>
            </a:r>
            <a:r>
              <a:rPr lang="en-US" altLang="zh-CN" sz="4400" b="1" dirty="0">
                <a:solidFill>
                  <a:srgbClr val="A50021"/>
                </a:solidFill>
                <a:latin typeface="+mj-lt"/>
                <a:cs typeface="Times New Roman" panose="02020603050405020304" pitchFamily="18" charset="0"/>
              </a:rPr>
              <a:t>I</a:t>
            </a:r>
            <a:r>
              <a:rPr lang="en-US" altLang="zh-CN" sz="4400" b="1" dirty="0">
                <a:latin typeface="+mj-lt"/>
                <a:cs typeface="Times New Roman" panose="02020603050405020304" pitchFamily="18" charset="0"/>
              </a:rPr>
              <a:t>nstitute of</a:t>
            </a:r>
            <a:r>
              <a:rPr lang="zh-TW" altLang="en-US" sz="4400" b="1" dirty="0">
                <a:latin typeface="+mj-lt"/>
                <a:cs typeface="Times New Roman" panose="02020603050405020304" pitchFamily="18" charset="0"/>
              </a:rPr>
              <a:t> </a:t>
            </a:r>
            <a:r>
              <a:rPr lang="en-US" altLang="zh-CN" sz="4400" b="1" dirty="0">
                <a:solidFill>
                  <a:srgbClr val="A50021"/>
                </a:solidFill>
                <a:latin typeface="+mj-lt"/>
                <a:cs typeface="Times New Roman" panose="02020603050405020304" pitchFamily="18" charset="0"/>
              </a:rPr>
              <a:t>E</a:t>
            </a:r>
            <a:r>
              <a:rPr lang="en-US" altLang="zh-CN" sz="4400" b="1" dirty="0">
                <a:latin typeface="+mj-lt"/>
                <a:cs typeface="Times New Roman" panose="02020603050405020304" pitchFamily="18" charset="0"/>
              </a:rPr>
              <a:t>lectrical and</a:t>
            </a:r>
            <a:r>
              <a:rPr lang="zh-TW" altLang="en-US" sz="4400" b="1" dirty="0">
                <a:latin typeface="+mj-lt"/>
                <a:cs typeface="Times New Roman" panose="02020603050405020304" pitchFamily="18" charset="0"/>
              </a:rPr>
              <a:t> </a:t>
            </a:r>
            <a:r>
              <a:rPr lang="en-US" altLang="zh-CN" sz="4400" b="1" dirty="0">
                <a:solidFill>
                  <a:srgbClr val="A50021"/>
                </a:solidFill>
                <a:latin typeface="+mj-lt"/>
                <a:cs typeface="Times New Roman" panose="02020603050405020304" pitchFamily="18" charset="0"/>
              </a:rPr>
              <a:t>E</a:t>
            </a:r>
            <a:r>
              <a:rPr lang="en-US" altLang="zh-CN" sz="4400" b="1" dirty="0">
                <a:latin typeface="+mj-lt"/>
                <a:cs typeface="Times New Roman" panose="02020603050405020304" pitchFamily="18" charset="0"/>
              </a:rPr>
              <a:t>lectronics</a:t>
            </a:r>
            <a:r>
              <a:rPr lang="zh-TW" altLang="en-US" sz="4400" b="1" dirty="0">
                <a:latin typeface="+mj-lt"/>
                <a:cs typeface="Times New Roman" panose="02020603050405020304" pitchFamily="18" charset="0"/>
              </a:rPr>
              <a:t> </a:t>
            </a:r>
            <a:r>
              <a:rPr lang="en-US" altLang="zh-CN" sz="4400" b="1" dirty="0">
                <a:solidFill>
                  <a:srgbClr val="A50021"/>
                </a:solidFill>
                <a:latin typeface="+mj-lt"/>
                <a:cs typeface="Times New Roman" panose="02020603050405020304" pitchFamily="18" charset="0"/>
              </a:rPr>
              <a:t>E</a:t>
            </a:r>
            <a:r>
              <a:rPr lang="en-US" altLang="zh-CN" sz="4400" b="1" dirty="0">
                <a:latin typeface="+mj-lt"/>
                <a:cs typeface="Times New Roman" panose="02020603050405020304" pitchFamily="18" charset="0"/>
              </a:rPr>
              <a:t>ngineers</a:t>
            </a:r>
            <a:endParaRPr lang="zh-CN" altLang="en-US" sz="4400" b="1" dirty="0">
              <a:latin typeface="+mj-lt"/>
              <a:cs typeface="Times New Roman" panose="02020603050405020304" pitchFamily="18" charset="0"/>
            </a:endParaRPr>
          </a:p>
        </p:txBody>
      </p:sp>
      <p:sp>
        <p:nvSpPr>
          <p:cNvPr id="6" name="矩形 5"/>
          <p:cNvSpPr>
            <a:spLocks noChangeArrowheads="1"/>
          </p:cNvSpPr>
          <p:nvPr/>
        </p:nvSpPr>
        <p:spPr bwMode="auto">
          <a:xfrm>
            <a:off x="2590800" y="4648200"/>
            <a:ext cx="38779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r>
              <a:rPr lang="zh-TW" altLang="en-US" sz="3200" b="1" dirty="0">
                <a:latin typeface="微軟正黑體" panose="020B0604030504040204" pitchFamily="34" charset="-120"/>
                <a:ea typeface="微軟正黑體" panose="020B0604030504040204" pitchFamily="34" charset="-120"/>
              </a:rPr>
              <a:t>電機電子工程師學會</a:t>
            </a:r>
            <a:endParaRPr lang="zh-CN" altLang="en-US" sz="3200" dirty="0">
              <a:latin typeface="微軟正黑體" panose="020B0604030504040204" pitchFamily="34" charset="-120"/>
              <a:ea typeface="微軟正黑體" panose="020B0604030504040204" pitchFamily="34" charset="-120"/>
            </a:endParaRPr>
          </a:p>
        </p:txBody>
      </p:sp>
      <p:pic>
        <p:nvPicPr>
          <p:cNvPr id="8" name="Picture 1">
            <a:extLst>
              <a:ext uri="{FF2B5EF4-FFF2-40B4-BE49-F238E27FC236}">
                <a16:creationId xmlns:a16="http://schemas.microsoft.com/office/drawing/2014/main" xmlns=""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40251901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3" y="989429"/>
            <a:ext cx="8771467" cy="4881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0" y="266700"/>
            <a:ext cx="2963391" cy="333375"/>
            <a:chOff x="-838200" y="266700"/>
            <a:chExt cx="3721100" cy="333375"/>
          </a:xfrm>
        </p:grpSpPr>
        <p:sp>
          <p:nvSpPr>
            <p:cNvPr id="12"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527845"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30"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27" name="TextBox 30">
            <a:extLst>
              <a:ext uri="{FF2B5EF4-FFF2-40B4-BE49-F238E27FC236}">
                <a16:creationId xmlns:a16="http://schemas.microsoft.com/office/drawing/2014/main" xmlns="" id="{E6C74A09-F3F7-4969-B046-C7B242E988C0}"/>
              </a:ext>
            </a:extLst>
          </p:cNvPr>
          <p:cNvSpPr txBox="1"/>
          <p:nvPr/>
        </p:nvSpPr>
        <p:spPr>
          <a:xfrm>
            <a:off x="1514999" y="947208"/>
            <a:ext cx="3470130" cy="338554"/>
          </a:xfrm>
          <a:prstGeom prst="rect">
            <a:avLst/>
          </a:prstGeom>
          <a:solidFill>
            <a:schemeClr val="accent6">
              <a:alpha val="23000"/>
            </a:schemeClr>
          </a:solidFill>
        </p:spPr>
        <p:txBody>
          <a:bodyPr wrap="square" rtlCol="0">
            <a:spAutoFit/>
          </a:bodyPr>
          <a:lstStyle/>
          <a:p>
            <a:pPr algn="ctr"/>
            <a:r>
              <a:rPr lang="zh-TW" altLang="en-US" sz="1600" b="1" dirty="0">
                <a:latin typeface="微軟正黑體" panose="020B0604030504040204" pitchFamily="34" charset="-120"/>
                <a:ea typeface="微軟正黑體" panose="020B0604030504040204" pitchFamily="34" charset="-120"/>
              </a:rPr>
              <a:t>依目前搜尋結果再次輸入關鍵字搜尋</a:t>
            </a:r>
          </a:p>
        </p:txBody>
      </p:sp>
      <p:cxnSp>
        <p:nvCxnSpPr>
          <p:cNvPr id="31"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1109695" y="1116485"/>
            <a:ext cx="371999"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32" name="TextBox 30">
            <a:extLst>
              <a:ext uri="{FF2B5EF4-FFF2-40B4-BE49-F238E27FC236}">
                <a16:creationId xmlns:a16="http://schemas.microsoft.com/office/drawing/2014/main" xmlns="" id="{E6C74A09-F3F7-4969-B046-C7B242E988C0}"/>
              </a:ext>
            </a:extLst>
          </p:cNvPr>
          <p:cNvSpPr txBox="1"/>
          <p:nvPr/>
        </p:nvSpPr>
        <p:spPr>
          <a:xfrm>
            <a:off x="5785781" y="1576084"/>
            <a:ext cx="2432161" cy="338554"/>
          </a:xfrm>
          <a:prstGeom prst="rect">
            <a:avLst/>
          </a:prstGeom>
          <a:solidFill>
            <a:schemeClr val="accent6">
              <a:alpha val="23000"/>
            </a:schemeClr>
          </a:solidFill>
        </p:spPr>
        <p:txBody>
          <a:bodyPr wrap="square" rtlCol="0">
            <a:spAutoFit/>
          </a:bodyPr>
          <a:lstStyle/>
          <a:p>
            <a:pPr>
              <a:spcBef>
                <a:spcPts val="0"/>
              </a:spcBef>
              <a:spcAft>
                <a:spcPts val="0"/>
              </a:spcAft>
            </a:pPr>
            <a:r>
              <a:rPr lang="zh-TW" altLang="en-US" sz="1600" b="1" dirty="0">
                <a:latin typeface="微軟正黑體" panose="020B0604030504040204" pitchFamily="34" charset="-120"/>
                <a:ea typeface="微軟正黑體" panose="020B0604030504040204" pitchFamily="34" charset="-120"/>
              </a:rPr>
              <a:t>可勾</a:t>
            </a:r>
            <a:r>
              <a:rPr lang="zh-TW" altLang="en-US" sz="1600" b="1" dirty="0" smtClean="0">
                <a:latin typeface="微軟正黑體" panose="020B0604030504040204" pitchFamily="34" charset="-120"/>
                <a:ea typeface="微軟正黑體" panose="020B0604030504040204" pitchFamily="34" charset="-120"/>
              </a:rPr>
              <a:t>選文獻類型查找</a:t>
            </a:r>
            <a:endParaRPr lang="en-US" altLang="zh-TW" sz="1600" b="1" dirty="0">
              <a:latin typeface="微軟正黑體" panose="020B0604030504040204" pitchFamily="34" charset="-120"/>
              <a:ea typeface="微軟正黑體" panose="020B0604030504040204" pitchFamily="34" charset="-120"/>
            </a:endParaRPr>
          </a:p>
        </p:txBody>
      </p:sp>
      <p:sp>
        <p:nvSpPr>
          <p:cNvPr id="33" name="Rectangle 16"/>
          <p:cNvSpPr/>
          <p:nvPr/>
        </p:nvSpPr>
        <p:spPr>
          <a:xfrm>
            <a:off x="67733" y="1376231"/>
            <a:ext cx="8876242" cy="90630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4" name="Rectangle 16"/>
          <p:cNvSpPr/>
          <p:nvPr/>
        </p:nvSpPr>
        <p:spPr>
          <a:xfrm>
            <a:off x="67733" y="2286291"/>
            <a:ext cx="8876242" cy="1150145"/>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TextBox 30">
            <a:extLst>
              <a:ext uri="{FF2B5EF4-FFF2-40B4-BE49-F238E27FC236}">
                <a16:creationId xmlns:a16="http://schemas.microsoft.com/office/drawing/2014/main" xmlns="" id="{E6C74A09-F3F7-4969-B046-C7B242E988C0}"/>
              </a:ext>
            </a:extLst>
          </p:cNvPr>
          <p:cNvSpPr txBox="1"/>
          <p:nvPr/>
        </p:nvSpPr>
        <p:spPr>
          <a:xfrm>
            <a:off x="3729467" y="3505313"/>
            <a:ext cx="1689990" cy="338554"/>
          </a:xfrm>
          <a:prstGeom prst="rect">
            <a:avLst/>
          </a:prstGeom>
          <a:solidFill>
            <a:schemeClr val="accent6">
              <a:alpha val="23000"/>
            </a:schemeClr>
          </a:solidFill>
        </p:spPr>
        <p:txBody>
          <a:bodyPr wrap="square" rtlCol="0">
            <a:spAutoFit/>
          </a:bodyPr>
          <a:lstStyle/>
          <a:p>
            <a:pPr>
              <a:spcBef>
                <a:spcPts val="0"/>
              </a:spcBef>
              <a:spcAft>
                <a:spcPts val="0"/>
              </a:spcAft>
            </a:pPr>
            <a:r>
              <a:rPr lang="en-US" altLang="zh-TW" sz="1600" b="1" dirty="0" err="1" smtClean="0">
                <a:latin typeface="微軟正黑體" panose="020B0604030504040204" pitchFamily="34" charset="-120"/>
                <a:ea typeface="微軟正黑體" panose="020B0604030504040204" pitchFamily="34" charset="-120"/>
              </a:rPr>
              <a:t>Xplore</a:t>
            </a:r>
            <a:r>
              <a:rPr lang="zh-TW" altLang="en-US" sz="1600" b="1" dirty="0" smtClean="0">
                <a:latin typeface="微軟正黑體" panose="020B0604030504040204" pitchFamily="34" charset="-120"/>
                <a:ea typeface="微軟正黑體" panose="020B0604030504040204" pitchFamily="34" charset="-120"/>
              </a:rPr>
              <a:t>推薦刊物</a:t>
            </a:r>
            <a:endParaRPr lang="en-US" altLang="zh-TW" sz="1600" b="1" dirty="0">
              <a:latin typeface="微軟正黑體" panose="020B0604030504040204" pitchFamily="34" charset="-120"/>
              <a:ea typeface="微軟正黑體" panose="020B0604030504040204" pitchFamily="34" charset="-120"/>
            </a:endParaRPr>
          </a:p>
        </p:txBody>
      </p:sp>
      <p:cxnSp>
        <p:nvCxnSpPr>
          <p:cNvPr id="36"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5267057" y="1745361"/>
            <a:ext cx="518724"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7"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4288028" y="3266877"/>
            <a:ext cx="0" cy="238436"/>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38"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7073845" y="3931457"/>
            <a:ext cx="173656"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40" name="TextBox 30">
            <a:extLst>
              <a:ext uri="{FF2B5EF4-FFF2-40B4-BE49-F238E27FC236}">
                <a16:creationId xmlns:a16="http://schemas.microsoft.com/office/drawing/2014/main" xmlns="" id="{E6C74A09-F3F7-4969-B046-C7B242E988C0}"/>
              </a:ext>
            </a:extLst>
          </p:cNvPr>
          <p:cNvSpPr txBox="1"/>
          <p:nvPr/>
        </p:nvSpPr>
        <p:spPr>
          <a:xfrm>
            <a:off x="7165301" y="3843867"/>
            <a:ext cx="1993318" cy="1415772"/>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可調整排序結果</a:t>
            </a:r>
            <a:r>
              <a:rPr lang="en-US" altLang="zh-TW" sz="1600" b="1" dirty="0" smtClean="0">
                <a:ea typeface="微軟正黑體" panose="020B0604030504040204" pitchFamily="34" charset="-120"/>
              </a:rPr>
              <a:t>:</a:t>
            </a:r>
            <a:endParaRPr lang="en-US" altLang="zh-TW" sz="1600" b="1" dirty="0">
              <a:ea typeface="微軟正黑體" panose="020B0604030504040204" pitchFamily="34" charset="-120"/>
            </a:endParaRPr>
          </a:p>
          <a:p>
            <a:pPr marL="342900" indent="-342900">
              <a:buFont typeface="Arial" panose="020B0604020202020204" pitchFamily="34" charset="0"/>
              <a:buChar char="•"/>
            </a:pPr>
            <a:r>
              <a:rPr lang="zh-TW" altLang="en-US" sz="1400" b="1" dirty="0" smtClean="0">
                <a:ea typeface="微軟正黑體" panose="020B0604030504040204" pitchFamily="34" charset="-120"/>
              </a:rPr>
              <a:t>出版</a:t>
            </a:r>
            <a:r>
              <a:rPr lang="zh-TW" altLang="en-US" sz="1400" b="1" dirty="0">
                <a:ea typeface="微軟正黑體" panose="020B0604030504040204" pitchFamily="34" charset="-120"/>
              </a:rPr>
              <a:t>時間</a:t>
            </a:r>
            <a:endParaRPr lang="en-US" altLang="zh-TW" sz="1400" b="1" dirty="0">
              <a:ea typeface="微軟正黑體" panose="020B0604030504040204" pitchFamily="34" charset="-120"/>
            </a:endParaRPr>
          </a:p>
          <a:p>
            <a:pPr marL="342900" indent="-342900">
              <a:buFont typeface="Arial" panose="020B0604020202020204" pitchFamily="34" charset="0"/>
              <a:buChar char="•"/>
            </a:pPr>
            <a:r>
              <a:rPr lang="zh-TW" altLang="en-US" sz="1400" b="1" dirty="0" smtClean="0">
                <a:ea typeface="微軟正黑體" panose="020B0604030504040204" pitchFamily="34" charset="-120"/>
              </a:rPr>
              <a:t>文獻引用次數最多</a:t>
            </a:r>
            <a:endParaRPr lang="en-US" altLang="zh-TW" sz="1400" b="1" dirty="0">
              <a:ea typeface="微軟正黑體" panose="020B0604030504040204" pitchFamily="34" charset="-120"/>
            </a:endParaRPr>
          </a:p>
          <a:p>
            <a:pPr marL="342900" indent="-342900">
              <a:buFont typeface="Arial" panose="020B0604020202020204" pitchFamily="34" charset="0"/>
              <a:buChar char="•"/>
            </a:pPr>
            <a:r>
              <a:rPr lang="zh-TW" altLang="en-US" sz="1400" b="1" dirty="0">
                <a:ea typeface="微軟正黑體" panose="020B0604030504040204" pitchFamily="34" charset="-120"/>
              </a:rPr>
              <a:t>專利</a:t>
            </a:r>
            <a:r>
              <a:rPr lang="zh-TW" altLang="en-US" sz="1400" b="1" dirty="0" smtClean="0">
                <a:ea typeface="微軟正黑體" panose="020B0604030504040204" pitchFamily="34" charset="-120"/>
              </a:rPr>
              <a:t>引用次數最多</a:t>
            </a:r>
            <a:endParaRPr lang="en-US" altLang="zh-TW" sz="1400" b="1" dirty="0" smtClean="0">
              <a:ea typeface="微軟正黑體" panose="020B0604030504040204" pitchFamily="34" charset="-120"/>
            </a:endParaRPr>
          </a:p>
          <a:p>
            <a:pPr marL="342900" indent="-342900">
              <a:buFont typeface="Arial" panose="020B0604020202020204" pitchFamily="34" charset="0"/>
              <a:buChar char="•"/>
            </a:pPr>
            <a:r>
              <a:rPr lang="zh-TW" altLang="en-US" sz="1400" b="1" dirty="0" smtClean="0">
                <a:ea typeface="微軟正黑體" panose="020B0604030504040204" pitchFamily="34" charset="-120"/>
              </a:rPr>
              <a:t>熱門程度</a:t>
            </a:r>
            <a:endParaRPr lang="en-US" altLang="zh-TW" sz="1400" b="1" dirty="0">
              <a:ea typeface="微軟正黑體" panose="020B0604030504040204" pitchFamily="34" charset="-120"/>
            </a:endParaRPr>
          </a:p>
          <a:p>
            <a:pPr marL="342900" indent="-342900">
              <a:buFont typeface="Arial" panose="020B0604020202020204" pitchFamily="34" charset="0"/>
              <a:buChar char="•"/>
            </a:pPr>
            <a:r>
              <a:rPr lang="zh-TW" altLang="en-US" sz="1400" b="1" dirty="0">
                <a:ea typeface="微軟正黑體" panose="020B0604030504040204" pitchFamily="34" charset="-120"/>
              </a:rPr>
              <a:t>字母排序</a:t>
            </a:r>
          </a:p>
        </p:txBody>
      </p:sp>
    </p:spTree>
    <p:extLst>
      <p:ext uri="{BB962C8B-B14F-4D97-AF65-F5344CB8AC3E}">
        <p14:creationId xmlns:p14="http://schemas.microsoft.com/office/powerpoint/2010/main" val="220103756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P spid="35" grpId="0" animBg="1"/>
      <p:bldP spid="4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736" y="745646"/>
            <a:ext cx="2120464" cy="513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0" y="266700"/>
            <a:ext cx="2963391" cy="333375"/>
            <a:chOff x="-838200" y="266700"/>
            <a:chExt cx="3721100" cy="333375"/>
          </a:xfrm>
        </p:grpSpPr>
        <p:sp>
          <p:nvSpPr>
            <p:cNvPr id="12" name="Parallelogram 11"/>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3" name="Rectangle 11"/>
            <p:cNvSpPr>
              <a:spLocks noChangeArrowheads="1"/>
            </p:cNvSpPr>
            <p:nvPr/>
          </p:nvSpPr>
          <p:spPr bwMode="auto">
            <a:xfrm>
              <a:off x="-527845"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30"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27" name="TextBox 30">
            <a:extLst>
              <a:ext uri="{FF2B5EF4-FFF2-40B4-BE49-F238E27FC236}">
                <a16:creationId xmlns:a16="http://schemas.microsoft.com/office/drawing/2014/main" xmlns="" id="{E6C74A09-F3F7-4969-B046-C7B242E988C0}"/>
              </a:ext>
            </a:extLst>
          </p:cNvPr>
          <p:cNvSpPr txBox="1"/>
          <p:nvPr/>
        </p:nvSpPr>
        <p:spPr>
          <a:xfrm>
            <a:off x="2825638" y="1313972"/>
            <a:ext cx="1380601" cy="338554"/>
          </a:xfrm>
          <a:prstGeom prst="rect">
            <a:avLst/>
          </a:prstGeom>
          <a:solidFill>
            <a:schemeClr val="accent6">
              <a:alpha val="23000"/>
            </a:schemeClr>
          </a:solidFill>
        </p:spPr>
        <p:txBody>
          <a:bodyPr wrap="square" rtlCol="0">
            <a:spAutoFit/>
          </a:bodyPr>
          <a:lstStyle/>
          <a:p>
            <a:pPr algn="ctr"/>
            <a:r>
              <a:rPr lang="zh-TW" altLang="en-US" sz="1600" b="1" dirty="0" smtClean="0">
                <a:latin typeface="微軟正黑體" panose="020B0604030504040204" pitchFamily="34" charset="-120"/>
                <a:ea typeface="微軟正黑體" panose="020B0604030504040204" pitchFamily="34" charset="-120"/>
              </a:rPr>
              <a:t>篩選工具列</a:t>
            </a:r>
            <a:endParaRPr lang="zh-TW" altLang="en-US" sz="1600" b="1" dirty="0">
              <a:latin typeface="微軟正黑體" panose="020B0604030504040204" pitchFamily="34" charset="-120"/>
              <a:ea typeface="微軟正黑體" panose="020B0604030504040204" pitchFamily="34" charset="-120"/>
            </a:endParaRPr>
          </a:p>
        </p:txBody>
      </p:sp>
      <p:cxnSp>
        <p:nvCxnSpPr>
          <p:cNvPr id="31" name="Straight Connector 29" descr="&#10;">
            <a:extLst>
              <a:ext uri="{FF2B5EF4-FFF2-40B4-BE49-F238E27FC236}">
                <a16:creationId xmlns:a16="http://schemas.microsoft.com/office/drawing/2014/main" xmlns="" id="{39B03104-29C3-4599-B637-33B5CB4890E3}"/>
              </a:ext>
            </a:extLst>
          </p:cNvPr>
          <p:cNvCxnSpPr>
            <a:cxnSpLocks/>
          </p:cNvCxnSpPr>
          <p:nvPr/>
        </p:nvCxnSpPr>
        <p:spPr>
          <a:xfrm>
            <a:off x="2268213" y="2963912"/>
            <a:ext cx="557425"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32" name="TextBox 30">
            <a:extLst>
              <a:ext uri="{FF2B5EF4-FFF2-40B4-BE49-F238E27FC236}">
                <a16:creationId xmlns:a16="http://schemas.microsoft.com/office/drawing/2014/main" xmlns="" id="{E6C74A09-F3F7-4969-B046-C7B242E988C0}"/>
              </a:ext>
            </a:extLst>
          </p:cNvPr>
          <p:cNvSpPr txBox="1"/>
          <p:nvPr/>
        </p:nvSpPr>
        <p:spPr>
          <a:xfrm>
            <a:off x="2825639" y="1826006"/>
            <a:ext cx="5615628" cy="3046988"/>
          </a:xfrm>
          <a:prstGeom prst="rect">
            <a:avLst/>
          </a:prstGeom>
          <a:solidFill>
            <a:schemeClr val="accent6">
              <a:alpha val="23000"/>
            </a:schemeClr>
          </a:solidFill>
        </p:spPr>
        <p:txBody>
          <a:bodyPr wrap="square" rtlCol="0">
            <a:spAutoFit/>
          </a:bodyPr>
          <a:lstStyle/>
          <a:p>
            <a:pPr>
              <a:spcBef>
                <a:spcPts val="0"/>
              </a:spcBef>
              <a:spcAft>
                <a:spcPts val="0"/>
              </a:spcAft>
            </a:pPr>
            <a:r>
              <a:rPr lang="zh-TW" altLang="en-US" sz="1600" b="1" dirty="0" smtClean="0">
                <a:latin typeface="微軟正黑體" panose="020B0604030504040204" pitchFamily="34" charset="-120"/>
                <a:ea typeface="微軟正黑體" panose="020B0604030504040204" pitchFamily="34" charset="-120"/>
              </a:rPr>
              <a:t>利用篩選條件來限縮搜尋結果</a:t>
            </a:r>
            <a:endParaRPr lang="en-US" altLang="zh-TW" sz="1600" b="1" dirty="0" smtClean="0">
              <a:latin typeface="微軟正黑體" panose="020B0604030504040204" pitchFamily="34" charset="-120"/>
              <a:ea typeface="微軟正黑體" panose="020B0604030504040204" pitchFamily="34" charset="-120"/>
            </a:endParaRPr>
          </a:p>
          <a:p>
            <a:pPr>
              <a:spcBef>
                <a:spcPts val="0"/>
              </a:spcBef>
              <a:spcAft>
                <a:spcPts val="0"/>
              </a:spcAft>
            </a:pPr>
            <a:r>
              <a:rPr lang="zh-TW" altLang="en-US" sz="1600" b="1" dirty="0" smtClean="0">
                <a:latin typeface="微軟正黑體" panose="020B0604030504040204" pitchFamily="34" charset="-120"/>
                <a:ea typeface="微軟正黑體" panose="020B0604030504040204" pitchFamily="34" charset="-120"/>
              </a:rPr>
              <a:t>出版年份</a:t>
            </a:r>
            <a:endParaRPr lang="en-US" altLang="zh-TW" sz="1600" b="1" dirty="0" smtClean="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作者</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所屬單位</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出版刊名</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出版社</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輔助材料</a:t>
            </a:r>
            <a:r>
              <a:rPr lang="en-US" altLang="zh-TW" sz="1600" b="1" dirty="0" smtClean="0">
                <a:latin typeface="微軟正黑體" panose="020B0604030504040204" pitchFamily="34" charset="-120"/>
                <a:ea typeface="微軟正黑體" panose="020B0604030504040204" pitchFamily="34" charset="-120"/>
              </a:rPr>
              <a:t>(</a:t>
            </a:r>
            <a:r>
              <a:rPr lang="en-US" altLang="zh-TW" sz="1600" dirty="0" smtClean="0"/>
              <a:t>Media</a:t>
            </a:r>
            <a:r>
              <a:rPr lang="zh-TW" altLang="en-US" sz="1600" dirty="0" smtClean="0"/>
              <a:t>、</a:t>
            </a:r>
            <a:r>
              <a:rPr lang="en-US" altLang="zh-TW" sz="1600" dirty="0" smtClean="0"/>
              <a:t>Datasets</a:t>
            </a:r>
            <a:r>
              <a:rPr lang="zh-TW" altLang="en-US" sz="1600" dirty="0" smtClean="0"/>
              <a:t>、</a:t>
            </a:r>
            <a:r>
              <a:rPr lang="en-US" altLang="zh-TW" sz="1600" dirty="0" smtClean="0"/>
              <a:t>Code</a:t>
            </a:r>
            <a:r>
              <a:rPr lang="zh-TW" altLang="en-US" sz="1600" dirty="0" smtClean="0"/>
              <a:t>、</a:t>
            </a:r>
            <a:r>
              <a:rPr lang="en-US" altLang="zh-TW" sz="1600" dirty="0" smtClean="0"/>
              <a:t>Video</a:t>
            </a:r>
            <a:r>
              <a:rPr lang="zh-TW" altLang="en-US" sz="1600" dirty="0" smtClean="0"/>
              <a:t>、</a:t>
            </a:r>
            <a:r>
              <a:rPr lang="en-US" altLang="zh-TW" sz="1600" dirty="0"/>
              <a:t>Immersive Articles</a:t>
            </a:r>
            <a:r>
              <a:rPr lang="en-US" altLang="zh-TW" sz="1600" b="1" dirty="0" smtClean="0">
                <a:latin typeface="微軟正黑體" panose="020B0604030504040204" pitchFamily="34" charset="-120"/>
                <a:ea typeface="微軟正黑體" panose="020B0604030504040204" pitchFamily="34" charset="-120"/>
              </a:rPr>
              <a:t>)</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研討會舉辦地點或</a:t>
            </a:r>
            <a:r>
              <a:rPr lang="zh-TW" altLang="en-US" sz="1600" b="1" dirty="0" smtClean="0">
                <a:latin typeface="微軟正黑體" panose="020B0604030504040204" pitchFamily="34" charset="-120"/>
                <a:ea typeface="微軟正黑體" panose="020B0604030504040204" pitchFamily="34" charset="-120"/>
              </a:rPr>
              <a:t>國家</a:t>
            </a:r>
            <a:endParaRPr lang="en-US" altLang="zh-TW" sz="1600" b="1" dirty="0" smtClean="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出版</a:t>
            </a:r>
            <a:r>
              <a:rPr lang="zh-TW" altLang="en-US" sz="1600" b="1" dirty="0" smtClean="0">
                <a:latin typeface="微軟正黑體" panose="020B0604030504040204" pitchFamily="34" charset="-120"/>
                <a:ea typeface="微軟正黑體" panose="020B0604030504040204" pitchFamily="34" charset="-120"/>
              </a:rPr>
              <a:t>主題</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標準狀態</a:t>
            </a:r>
            <a:endParaRPr lang="en-US" altLang="zh-TW" sz="1600" b="1" dirty="0">
              <a:latin typeface="微軟正黑體" panose="020B0604030504040204" pitchFamily="34" charset="-120"/>
              <a:ea typeface="微軟正黑體" panose="020B0604030504040204" pitchFamily="34" charset="-120"/>
            </a:endParaRPr>
          </a:p>
          <a:p>
            <a:r>
              <a:rPr lang="zh-TW" altLang="en-US" sz="1600" b="1" dirty="0">
                <a:latin typeface="微軟正黑體" panose="020B0604030504040204" pitchFamily="34" charset="-120"/>
                <a:ea typeface="微軟正黑體" panose="020B0604030504040204" pitchFamily="34" charset="-120"/>
              </a:rPr>
              <a:t>標準種類</a:t>
            </a:r>
            <a:endParaRPr lang="en-US" altLang="zh-TW" sz="1600" b="1" dirty="0">
              <a:latin typeface="微軟正黑體" panose="020B0604030504040204" pitchFamily="34" charset="-120"/>
              <a:ea typeface="微軟正黑體" panose="020B0604030504040204" pitchFamily="34" charset="-120"/>
            </a:endParaRPr>
          </a:p>
          <a:p>
            <a:pPr>
              <a:spcBef>
                <a:spcPts val="0"/>
              </a:spcBef>
              <a:spcAft>
                <a:spcPts val="0"/>
              </a:spcAft>
            </a:pPr>
            <a:endParaRPr lang="en-US" altLang="zh-TW" sz="16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684916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431537" y="544513"/>
            <a:ext cx="5688012" cy="58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buClrTx/>
              <a:buFontTx/>
              <a:buNone/>
            </a:pPr>
            <a:r>
              <a:rPr lang="zh-TW" altLang="en-US" sz="3200" b="1" dirty="0" smtClean="0">
                <a:solidFill>
                  <a:schemeClr val="tx1"/>
                </a:solidFill>
                <a:latin typeface="微軟正黑體" panose="020B0604030504040204" pitchFamily="34" charset="-120"/>
                <a:ea typeface="微軟正黑體" panose="020B0604030504040204" pitchFamily="34" charset="-120"/>
              </a:rPr>
              <a:t>篩選工具列</a:t>
            </a:r>
            <a:r>
              <a:rPr lang="en-US" altLang="zh-TW" sz="3200" b="1" dirty="0" smtClean="0">
                <a:solidFill>
                  <a:schemeClr val="tx1"/>
                </a:solidFill>
                <a:latin typeface="微軟正黑體" panose="020B0604030504040204" pitchFamily="34" charset="-120"/>
                <a:ea typeface="微軟正黑體" panose="020B0604030504040204" pitchFamily="34" charset="-120"/>
              </a:rPr>
              <a:t> </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sp>
        <p:nvSpPr>
          <p:cNvPr id="62473" name="Text Box 9"/>
          <p:cNvSpPr txBox="1">
            <a:spLocks noChangeArrowheads="1"/>
          </p:cNvSpPr>
          <p:nvPr/>
        </p:nvSpPr>
        <p:spPr bwMode="auto">
          <a:xfrm>
            <a:off x="862807" y="1500356"/>
            <a:ext cx="8651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作者</a:t>
            </a:r>
            <a:endParaRPr lang="en-US" altLang="zh-TW" sz="1800" b="1" dirty="0">
              <a:solidFill>
                <a:srgbClr val="000000"/>
              </a:solidFill>
              <a:ea typeface="微軟正黑體" panose="020B0604030504040204" pitchFamily="34" charset="-120"/>
            </a:endParaRPr>
          </a:p>
        </p:txBody>
      </p:sp>
      <p:sp>
        <p:nvSpPr>
          <p:cNvPr id="62474" name="Text Box 10"/>
          <p:cNvSpPr txBox="1">
            <a:spLocks noChangeArrowheads="1"/>
          </p:cNvSpPr>
          <p:nvPr/>
        </p:nvSpPr>
        <p:spPr bwMode="auto">
          <a:xfrm>
            <a:off x="2712357" y="1476712"/>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所屬單位</a:t>
            </a:r>
            <a:endParaRPr lang="en-US" altLang="zh-TW" sz="1800" b="1" dirty="0">
              <a:solidFill>
                <a:srgbClr val="000000"/>
              </a:solidFill>
              <a:ea typeface="微軟正黑體" panose="020B0604030504040204" pitchFamily="34" charset="-120"/>
            </a:endParaRPr>
          </a:p>
        </p:txBody>
      </p:sp>
      <p:sp>
        <p:nvSpPr>
          <p:cNvPr id="62475" name="Text Box 11"/>
          <p:cNvSpPr txBox="1">
            <a:spLocks noChangeArrowheads="1"/>
          </p:cNvSpPr>
          <p:nvPr/>
        </p:nvSpPr>
        <p:spPr bwMode="auto">
          <a:xfrm>
            <a:off x="7333297" y="1476405"/>
            <a:ext cx="1008063"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出版商</a:t>
            </a:r>
            <a:endParaRPr lang="en-US" altLang="zh-TW" sz="1800" b="1" dirty="0">
              <a:solidFill>
                <a:srgbClr val="000000"/>
              </a:solidFill>
              <a:ea typeface="微軟正黑體" panose="020B0604030504040204" pitchFamily="34" charset="-120"/>
            </a:endParaRPr>
          </a:p>
        </p:txBody>
      </p:sp>
      <p:sp>
        <p:nvSpPr>
          <p:cNvPr id="62476" name="Text Box 12"/>
          <p:cNvSpPr txBox="1">
            <a:spLocks noChangeArrowheads="1"/>
          </p:cNvSpPr>
          <p:nvPr/>
        </p:nvSpPr>
        <p:spPr bwMode="auto">
          <a:xfrm>
            <a:off x="4945692" y="1479946"/>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出版</a:t>
            </a:r>
            <a:r>
              <a:rPr lang="zh-TW" altLang="en-US" sz="1800" b="1" dirty="0">
                <a:solidFill>
                  <a:srgbClr val="000000"/>
                </a:solidFill>
                <a:ea typeface="微軟正黑體" panose="020B0604030504040204" pitchFamily="34" charset="-120"/>
              </a:rPr>
              <a:t>品</a:t>
            </a:r>
            <a:r>
              <a:rPr lang="en-US" altLang="zh-TW" sz="1800" b="1" dirty="0" err="1">
                <a:solidFill>
                  <a:srgbClr val="000000"/>
                </a:solidFill>
                <a:ea typeface="微軟正黑體" panose="020B0604030504040204" pitchFamily="34" charset="-120"/>
              </a:rPr>
              <a:t>標題</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415758" y="1053902"/>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1" y="266700"/>
            <a:ext cx="3541331"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82" y="2169716"/>
            <a:ext cx="2008815"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3016" y="2169716"/>
            <a:ext cx="1938917" cy="371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1117" y="2136312"/>
            <a:ext cx="2186150" cy="3671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1718" y="2179241"/>
            <a:ext cx="2093016"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5163509"/>
      </p:ext>
    </p:extLst>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p:cNvSpPr txBox="1">
            <a:spLocks noChangeArrowheads="1"/>
          </p:cNvSpPr>
          <p:nvPr/>
        </p:nvSpPr>
        <p:spPr bwMode="auto">
          <a:xfrm>
            <a:off x="377824" y="727074"/>
            <a:ext cx="5688012" cy="1335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2000"/>
              </a:spcBef>
            </a:pPr>
            <a:r>
              <a:rPr lang="zh-TW" altLang="en-US" sz="3200" b="1" dirty="0">
                <a:solidFill>
                  <a:schemeClr val="tx1"/>
                </a:solidFill>
                <a:latin typeface="微軟正黑體" panose="020B0604030504040204" pitchFamily="34" charset="-120"/>
                <a:ea typeface="微軟正黑體" panose="020B0604030504040204" pitchFamily="34" charset="-120"/>
              </a:rPr>
              <a:t>篩選工具列</a:t>
            </a:r>
            <a:r>
              <a:rPr lang="en-US" altLang="zh-TW" sz="3200" b="1" dirty="0">
                <a:solidFill>
                  <a:schemeClr val="tx1"/>
                </a:solidFill>
                <a:latin typeface="微軟正黑體" panose="020B0604030504040204" pitchFamily="34" charset="-120"/>
                <a:ea typeface="微軟正黑體" panose="020B0604030504040204" pitchFamily="34" charset="-120"/>
              </a:rPr>
              <a:t> </a:t>
            </a:r>
          </a:p>
          <a:p>
            <a:pPr eaLnBrk="1">
              <a:spcBef>
                <a:spcPts val="2000"/>
              </a:spcBef>
              <a:buClrTx/>
              <a:buFontTx/>
              <a:buNone/>
            </a:pPr>
            <a:r>
              <a:rPr lang="en-US" altLang="zh-TW" sz="3200" b="1" dirty="0" smtClean="0">
                <a:solidFill>
                  <a:srgbClr val="C00000"/>
                </a:solidFill>
                <a:latin typeface="微軟正黑體" panose="020B0604030504040204" pitchFamily="34" charset="-120"/>
                <a:ea typeface="微軟正黑體" panose="020B0604030504040204" pitchFamily="34" charset="-120"/>
              </a:rPr>
              <a:t> </a:t>
            </a:r>
            <a:endParaRPr lang="en-US" altLang="zh-TW" sz="3200" b="1" dirty="0">
              <a:solidFill>
                <a:srgbClr val="C00000"/>
              </a:solidFill>
              <a:latin typeface="微軟正黑體" panose="020B0604030504040204" pitchFamily="34" charset="-120"/>
              <a:ea typeface="微軟正黑體" panose="020B0604030504040204" pitchFamily="34" charset="-120"/>
            </a:endParaRPr>
          </a:p>
        </p:txBody>
      </p:sp>
      <p:sp>
        <p:nvSpPr>
          <p:cNvPr id="62474" name="Text Box 10"/>
          <p:cNvSpPr txBox="1">
            <a:spLocks noChangeArrowheads="1"/>
          </p:cNvSpPr>
          <p:nvPr/>
        </p:nvSpPr>
        <p:spPr bwMode="auto">
          <a:xfrm>
            <a:off x="338137" y="1982071"/>
            <a:ext cx="1368425"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smtClean="0">
                <a:solidFill>
                  <a:srgbClr val="000000"/>
                </a:solidFill>
                <a:ea typeface="微軟正黑體" panose="020B0604030504040204" pitchFamily="34" charset="-120"/>
              </a:rPr>
              <a:t>輔助材料</a:t>
            </a:r>
            <a:endParaRPr lang="en-US" altLang="zh-TW" sz="1800" b="1" dirty="0">
              <a:solidFill>
                <a:srgbClr val="000000"/>
              </a:solidFill>
              <a:ea typeface="微軟正黑體" panose="020B0604030504040204" pitchFamily="34" charset="-120"/>
            </a:endParaRPr>
          </a:p>
        </p:txBody>
      </p:sp>
      <p:sp>
        <p:nvSpPr>
          <p:cNvPr id="62479" name="Text Box 15"/>
          <p:cNvSpPr txBox="1">
            <a:spLocks noChangeArrowheads="1"/>
          </p:cNvSpPr>
          <p:nvPr/>
        </p:nvSpPr>
        <p:spPr bwMode="auto">
          <a:xfrm>
            <a:off x="2225674" y="1977307"/>
            <a:ext cx="2014538"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en-US" altLang="zh-TW" sz="1800" b="1" dirty="0" err="1">
                <a:solidFill>
                  <a:srgbClr val="000000"/>
                </a:solidFill>
                <a:ea typeface="微軟正黑體" panose="020B0604030504040204" pitchFamily="34" charset="-120"/>
              </a:rPr>
              <a:t>研討會舉辦地點</a:t>
            </a:r>
            <a:endParaRPr lang="en-US" altLang="zh-TW" sz="1800" b="1" dirty="0">
              <a:solidFill>
                <a:srgbClr val="000000"/>
              </a:solidFill>
              <a:ea typeface="微軟正黑體" panose="020B0604030504040204" pitchFamily="34" charset="-120"/>
            </a:endParaRPr>
          </a:p>
        </p:txBody>
      </p:sp>
      <p:sp>
        <p:nvSpPr>
          <p:cNvPr id="73745" name="Rectangle 23"/>
          <p:cNvSpPr>
            <a:spLocks noChangeArrowheads="1"/>
          </p:cNvSpPr>
          <p:nvPr/>
        </p:nvSpPr>
        <p:spPr bwMode="auto">
          <a:xfrm>
            <a:off x="389730" y="1308099"/>
            <a:ext cx="5010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ClrTx/>
              <a:buSzTx/>
              <a:buFontTx/>
              <a:buNone/>
            </a:pPr>
            <a:r>
              <a:rPr lang="zh-TW" altLang="en-US" sz="2000" b="1" dirty="0">
                <a:solidFill>
                  <a:srgbClr val="002681"/>
                </a:solidFill>
                <a:ea typeface="微軟正黑體" panose="020B0604030504040204" pitchFamily="34" charset="-120"/>
              </a:rPr>
              <a:t>更加精確的搜索及利用更多選項來擴大結果</a:t>
            </a:r>
            <a:endParaRPr lang="zh-CN" altLang="en-US" sz="2000" b="1" dirty="0">
              <a:solidFill>
                <a:srgbClr val="002681"/>
              </a:solidFill>
              <a:ea typeface="微軟正黑體" panose="020B0604030504040204" pitchFamily="34" charset="-120"/>
            </a:endParaRPr>
          </a:p>
        </p:txBody>
      </p:sp>
      <p:grpSp>
        <p:nvGrpSpPr>
          <p:cNvPr id="18" name="Group 17"/>
          <p:cNvGrpSpPr/>
          <p:nvPr/>
        </p:nvGrpSpPr>
        <p:grpSpPr>
          <a:xfrm>
            <a:off x="0" y="266700"/>
            <a:ext cx="3489960" cy="333375"/>
            <a:chOff x="-838200" y="266700"/>
            <a:chExt cx="4116388" cy="333375"/>
          </a:xfrm>
        </p:grpSpPr>
        <p:sp>
          <p:nvSpPr>
            <p:cNvPr id="19" name="Parallelogram 18"/>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20"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sp>
        <p:nvSpPr>
          <p:cNvPr id="22" name="Text Box 11">
            <a:extLst>
              <a:ext uri="{FF2B5EF4-FFF2-40B4-BE49-F238E27FC236}">
                <a16:creationId xmlns:a16="http://schemas.microsoft.com/office/drawing/2014/main" xmlns="" id="{7BCC6CE5-68C4-4635-99DA-FB5A0C59D345}"/>
              </a:ext>
            </a:extLst>
          </p:cNvPr>
          <p:cNvSpPr txBox="1">
            <a:spLocks noChangeArrowheads="1"/>
          </p:cNvSpPr>
          <p:nvPr/>
        </p:nvSpPr>
        <p:spPr bwMode="auto">
          <a:xfrm>
            <a:off x="4797194" y="1967719"/>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smtClean="0">
                <a:solidFill>
                  <a:srgbClr val="000000"/>
                </a:solidFill>
                <a:ea typeface="微軟正黑體" panose="020B0604030504040204" pitchFamily="34" charset="-120"/>
              </a:rPr>
              <a:t>出版主題</a:t>
            </a:r>
            <a:endParaRPr lang="en-US" altLang="zh-TW" sz="1800" b="1" dirty="0">
              <a:solidFill>
                <a:srgbClr val="000000"/>
              </a:solidFill>
              <a:ea typeface="微軟正黑體" panose="020B0604030504040204" pitchFamily="34" charset="-120"/>
            </a:endParaRPr>
          </a:p>
        </p:txBody>
      </p:sp>
      <p:pic>
        <p:nvPicPr>
          <p:cNvPr id="23" name="Picture 1">
            <a:extLst>
              <a:ext uri="{FF2B5EF4-FFF2-40B4-BE49-F238E27FC236}">
                <a16:creationId xmlns:a16="http://schemas.microsoft.com/office/drawing/2014/main" xmlns=""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137" y="2458295"/>
            <a:ext cx="1752600" cy="189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5674" y="2458295"/>
            <a:ext cx="2025182" cy="258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0969" y="2353584"/>
            <a:ext cx="2166098"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 Box 11"/>
          <p:cNvSpPr txBox="1">
            <a:spLocks noChangeArrowheads="1"/>
          </p:cNvSpPr>
          <p:nvPr/>
        </p:nvSpPr>
        <p:spPr bwMode="auto">
          <a:xfrm>
            <a:off x="6835181" y="3885061"/>
            <a:ext cx="1205372"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標準種類</a:t>
            </a:r>
            <a:endParaRPr lang="en-US" altLang="zh-TW" sz="1800" b="1" dirty="0">
              <a:solidFill>
                <a:srgbClr val="000000"/>
              </a:solidFill>
              <a:ea typeface="微軟正黑體" panose="020B0604030504040204" pitchFamily="34" charset="-120"/>
            </a:endParaRPr>
          </a:p>
        </p:txBody>
      </p:sp>
      <p:sp>
        <p:nvSpPr>
          <p:cNvPr id="25" name="Text Box 12"/>
          <p:cNvSpPr txBox="1">
            <a:spLocks noChangeArrowheads="1"/>
          </p:cNvSpPr>
          <p:nvPr/>
        </p:nvSpPr>
        <p:spPr bwMode="auto">
          <a:xfrm>
            <a:off x="6835181" y="1967720"/>
            <a:ext cx="1512887"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a:spcBef>
                <a:spcPts val="1250"/>
              </a:spcBef>
              <a:buClrTx/>
              <a:buFontTx/>
              <a:buNone/>
            </a:pPr>
            <a:r>
              <a:rPr lang="zh-TW" altLang="en-US" sz="1800" b="1" dirty="0">
                <a:solidFill>
                  <a:srgbClr val="000000"/>
                </a:solidFill>
                <a:ea typeface="微軟正黑體" panose="020B0604030504040204" pitchFamily="34" charset="-120"/>
              </a:rPr>
              <a:t>標準狀態</a:t>
            </a:r>
            <a:endParaRPr lang="en-US" altLang="zh-TW" sz="1800" b="1" dirty="0">
              <a:solidFill>
                <a:srgbClr val="000000"/>
              </a:solidFill>
              <a:ea typeface="微軟正黑體" panose="020B0604030504040204" pitchFamily="34" charset="-120"/>
            </a:endParaRPr>
          </a:p>
        </p:txBody>
      </p:sp>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181" y="2402796"/>
            <a:ext cx="163830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5181" y="4357475"/>
            <a:ext cx="19812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2343720"/>
      </p:ext>
    </p:extLst>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xmlns="" id="{9B59E7D0-7E54-420C-ADA3-B7A766E536E7}"/>
              </a:ext>
            </a:extLst>
          </p:cNvPr>
          <p:cNvPicPr>
            <a:picLocks noChangeAspect="1"/>
          </p:cNvPicPr>
          <p:nvPr/>
        </p:nvPicPr>
        <p:blipFill>
          <a:blip r:embed="rId3"/>
          <a:stretch>
            <a:fillRect/>
          </a:stretch>
        </p:blipFill>
        <p:spPr>
          <a:xfrm>
            <a:off x="888749" y="1251535"/>
            <a:ext cx="2352675" cy="4619625"/>
          </a:xfrm>
          <a:prstGeom prst="rect">
            <a:avLst/>
          </a:prstGeom>
        </p:spPr>
      </p:pic>
      <p:sp>
        <p:nvSpPr>
          <p:cNvPr id="74756" name="Text Box 3"/>
          <p:cNvSpPr txBox="1">
            <a:spLocks noChangeArrowheads="1"/>
          </p:cNvSpPr>
          <p:nvPr/>
        </p:nvSpPr>
        <p:spPr bwMode="auto">
          <a:xfrm>
            <a:off x="762000" y="682843"/>
            <a:ext cx="7772400" cy="69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en-US" altLang="zh-TW" sz="3200" b="1" dirty="0" err="1">
                <a:solidFill>
                  <a:schemeClr val="tx1"/>
                </a:solidFill>
                <a:latin typeface="微軟正黑體" panose="020B0604030504040204" pitchFamily="34" charset="-120"/>
                <a:ea typeface="微軟正黑體" panose="020B0604030504040204" pitchFamily="34" charset="-120"/>
              </a:rPr>
              <a:t>作者檢索與分析</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grpSp>
        <p:nvGrpSpPr>
          <p:cNvPr id="9" name="Group 8"/>
          <p:cNvGrpSpPr/>
          <p:nvPr/>
        </p:nvGrpSpPr>
        <p:grpSpPr>
          <a:xfrm>
            <a:off x="0" y="266700"/>
            <a:ext cx="3489960" cy="333375"/>
            <a:chOff x="-838200" y="266700"/>
            <a:chExt cx="4116388" cy="333375"/>
          </a:xfrm>
        </p:grpSpPr>
        <p:sp>
          <p:nvSpPr>
            <p:cNvPr id="10" name="Parallelogram 9"/>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2"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3" name="TextBox 30">
            <a:extLst>
              <a:ext uri="{FF2B5EF4-FFF2-40B4-BE49-F238E27FC236}">
                <a16:creationId xmlns:a16="http://schemas.microsoft.com/office/drawing/2014/main" xmlns="" id="{E6C74A09-F3F7-4969-B046-C7B242E988C0}"/>
              </a:ext>
            </a:extLst>
          </p:cNvPr>
          <p:cNvSpPr txBox="1"/>
          <p:nvPr/>
        </p:nvSpPr>
        <p:spPr>
          <a:xfrm>
            <a:off x="3368040" y="1752119"/>
            <a:ext cx="3489216" cy="601703"/>
          </a:xfrm>
          <a:prstGeom prst="rect">
            <a:avLst/>
          </a:prstGeom>
          <a:solidFill>
            <a:schemeClr val="accent6">
              <a:alpha val="23000"/>
            </a:schemeClr>
          </a:solidFill>
        </p:spPr>
        <p:txBody>
          <a:bodyPr wrap="square" rtlCol="0">
            <a:spAutoFit/>
          </a:bodyPr>
          <a:lstStyle/>
          <a:p>
            <a:pPr>
              <a:lnSpc>
                <a:spcPct val="80000"/>
              </a:lnSpc>
              <a:spcBef>
                <a:spcPts val="900"/>
              </a:spcBef>
              <a:buSzPct val="80000"/>
            </a:pPr>
            <a:r>
              <a:rPr lang="en-US" altLang="zh-TW" sz="1600" b="1" dirty="0" err="1" smtClean="0">
                <a:solidFill>
                  <a:srgbClr val="000000"/>
                </a:solidFill>
                <a:latin typeface="微軟正黑體" panose="020B0604030504040204" pitchFamily="34" charset="-120"/>
                <a:ea typeface="微軟正黑體" panose="020B0604030504040204" pitchFamily="34" charset="-120"/>
              </a:rPr>
              <a:t>快速定位該領域專家</a:t>
            </a:r>
            <a:endParaRPr lang="en-US" altLang="zh-TW" sz="1600" b="1" dirty="0" smtClean="0">
              <a:solidFill>
                <a:srgbClr val="000000"/>
              </a:solidFill>
              <a:latin typeface="微軟正黑體" panose="020B0604030504040204" pitchFamily="34" charset="-120"/>
              <a:ea typeface="微軟正黑體" panose="020B0604030504040204" pitchFamily="34" charset="-120"/>
            </a:endParaRPr>
          </a:p>
          <a:p>
            <a:pPr>
              <a:lnSpc>
                <a:spcPct val="80000"/>
              </a:lnSpc>
              <a:spcBef>
                <a:spcPts val="900"/>
              </a:spcBef>
              <a:buSzPct val="80000"/>
            </a:pPr>
            <a:r>
              <a:rPr lang="en-US" altLang="zh-TW" sz="16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顯示發表文章數量最高的前25</a:t>
            </a:r>
            <a:r>
              <a:rPr lang="en-US" altLang="zh-TW" sz="1600" b="1" dirty="0" smtClean="0">
                <a:solidFill>
                  <a:srgbClr val="000000"/>
                </a:solidFill>
                <a:latin typeface="微軟正黑體" panose="020B0604030504040204" pitchFamily="34" charset="-120"/>
                <a:ea typeface="微軟正黑體" panose="020B0604030504040204" pitchFamily="34" charset="-120"/>
                <a:cs typeface="Arial" panose="020B0604020202020204" pitchFamily="34" charset="0"/>
              </a:rPr>
              <a:t>位作者</a:t>
            </a:r>
            <a:endParaRPr lang="en-US" altLang="zh-TW" sz="1600" b="1" dirty="0">
              <a:solidFill>
                <a:srgbClr val="000000"/>
              </a:solidFill>
              <a:latin typeface="微軟正黑體" panose="020B0604030504040204" pitchFamily="34" charset="-12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44790250"/>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xmlns="" id="{21D51DC5-DCA7-4BAB-9FE0-86B647F81C71}"/>
              </a:ext>
            </a:extLst>
          </p:cNvPr>
          <p:cNvPicPr>
            <a:picLocks noChangeAspect="1"/>
          </p:cNvPicPr>
          <p:nvPr/>
        </p:nvPicPr>
        <p:blipFill>
          <a:blip r:embed="rId3"/>
          <a:stretch>
            <a:fillRect/>
          </a:stretch>
        </p:blipFill>
        <p:spPr>
          <a:xfrm>
            <a:off x="6484095" y="1868477"/>
            <a:ext cx="2343151" cy="3261404"/>
          </a:xfrm>
          <a:prstGeom prst="rect">
            <a:avLst/>
          </a:prstGeom>
        </p:spPr>
      </p:pic>
      <p:pic>
        <p:nvPicPr>
          <p:cNvPr id="6" name="圖片 5">
            <a:extLst>
              <a:ext uri="{FF2B5EF4-FFF2-40B4-BE49-F238E27FC236}">
                <a16:creationId xmlns:a16="http://schemas.microsoft.com/office/drawing/2014/main" xmlns="" id="{3E2CC31C-54AA-448B-AA09-A5DC69B027A5}"/>
              </a:ext>
            </a:extLst>
          </p:cNvPr>
          <p:cNvPicPr>
            <a:picLocks noChangeAspect="1"/>
          </p:cNvPicPr>
          <p:nvPr/>
        </p:nvPicPr>
        <p:blipFill>
          <a:blip r:embed="rId4"/>
          <a:stretch>
            <a:fillRect/>
          </a:stretch>
        </p:blipFill>
        <p:spPr>
          <a:xfrm>
            <a:off x="4068989" y="2777273"/>
            <a:ext cx="2343150" cy="2419350"/>
          </a:xfrm>
          <a:prstGeom prst="rect">
            <a:avLst/>
          </a:prstGeom>
        </p:spPr>
      </p:pic>
      <p:pic>
        <p:nvPicPr>
          <p:cNvPr id="16" name="圖片 15">
            <a:extLst>
              <a:ext uri="{FF2B5EF4-FFF2-40B4-BE49-F238E27FC236}">
                <a16:creationId xmlns:a16="http://schemas.microsoft.com/office/drawing/2014/main" xmlns="" id="{12380580-956D-4209-BDD4-476E772EF781}"/>
              </a:ext>
            </a:extLst>
          </p:cNvPr>
          <p:cNvPicPr>
            <a:picLocks noChangeAspect="1"/>
          </p:cNvPicPr>
          <p:nvPr/>
        </p:nvPicPr>
        <p:blipFill>
          <a:blip r:embed="rId5"/>
          <a:stretch>
            <a:fillRect/>
          </a:stretch>
        </p:blipFill>
        <p:spPr>
          <a:xfrm>
            <a:off x="990196" y="1935219"/>
            <a:ext cx="1944050" cy="4027534"/>
          </a:xfrm>
          <a:prstGeom prst="rect">
            <a:avLst/>
          </a:prstGeom>
        </p:spPr>
      </p:pic>
      <p:sp>
        <p:nvSpPr>
          <p:cNvPr id="75778" name="标题 1"/>
          <p:cNvSpPr>
            <a:spLocks noGrp="1"/>
          </p:cNvSpPr>
          <p:nvPr>
            <p:ph type="title" idx="4294967295"/>
          </p:nvPr>
        </p:nvSpPr>
        <p:spPr>
          <a:xfrm>
            <a:off x="684213" y="574675"/>
            <a:ext cx="4176713" cy="828675"/>
          </a:xfrm>
        </p:spPr>
        <p:txBody>
          <a:bodyPr/>
          <a:lstStyle/>
          <a:p>
            <a:pPr eaLnBrk="1" hangingPunct="1"/>
            <a:r>
              <a:rPr lang="zh-TW" altLang="en-US" sz="4000" b="1" dirty="0">
                <a:latin typeface="微軟正黑體" panose="020B0604030504040204" pitchFamily="34" charset="-120"/>
                <a:ea typeface="微軟正黑體" panose="020B0604030504040204" pitchFamily="34" charset="-120"/>
              </a:rPr>
              <a:t>機構檢索與分析</a:t>
            </a:r>
            <a:endParaRPr lang="zh-CN" altLang="en-US" sz="4000" b="1" dirty="0">
              <a:latin typeface="微軟正黑體" panose="020B0604030504040204" pitchFamily="34" charset="-120"/>
              <a:ea typeface="微軟正黑體" panose="020B0604030504040204" pitchFamily="34" charset="-120"/>
            </a:endParaRPr>
          </a:p>
        </p:txBody>
      </p:sp>
      <p:sp>
        <p:nvSpPr>
          <p:cNvPr id="75780" name="TextBox 2"/>
          <p:cNvSpPr txBox="1">
            <a:spLocks noChangeArrowheads="1"/>
          </p:cNvSpPr>
          <p:nvPr/>
        </p:nvSpPr>
        <p:spPr bwMode="auto">
          <a:xfrm>
            <a:off x="2895600" y="2667000"/>
            <a:ext cx="1141414" cy="96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前</a:t>
            </a:r>
            <a:r>
              <a:rPr lang="en-US" altLang="zh-CN" sz="1800" b="1" dirty="0">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名出版</a:t>
            </a:r>
            <a:r>
              <a:rPr lang="zh-CN" altLang="en-US" sz="1800" b="1" dirty="0">
                <a:latin typeface="微軟正黑體" panose="020B0604030504040204" pitchFamily="34" charset="-120"/>
                <a:ea typeface="微軟正黑體" panose="020B0604030504040204" pitchFamily="34" charset="-120"/>
                <a:cs typeface="Times New Roman" panose="02020603050405020304" pitchFamily="18" charset="0"/>
              </a:rPr>
              <a:t>機構</a:t>
            </a:r>
          </a:p>
          <a:p>
            <a:pPr hangingPunct="1">
              <a:lnSpc>
                <a:spcPct val="80000"/>
              </a:lnSpc>
              <a:spcBef>
                <a:spcPct val="20000"/>
              </a:spcBef>
              <a:buClr>
                <a:schemeClr val="bg2"/>
              </a:buClr>
              <a:buSzPct val="80000"/>
              <a:buFont typeface="Wingdings" panose="05000000000000000000" pitchFamily="2" charset="2"/>
              <a:buNone/>
            </a:pPr>
            <a:endParaRPr lang="zh-CN" altLang="en-US" sz="2800" dirty="0">
              <a:latin typeface="宋体" panose="02010600030101010101" pitchFamily="2" charset="-122"/>
              <a:ea typeface="宋体" panose="02010600030101010101" pitchFamily="2" charset="-122"/>
              <a:cs typeface="Times New Roman" panose="02020603050405020304" pitchFamily="18" charset="0"/>
            </a:endParaRPr>
          </a:p>
        </p:txBody>
      </p:sp>
      <p:sp>
        <p:nvSpPr>
          <p:cNvPr id="75783" name="TextBox 11"/>
          <p:cNvSpPr txBox="1">
            <a:spLocks noChangeArrowheads="1"/>
          </p:cNvSpPr>
          <p:nvPr/>
        </p:nvSpPr>
        <p:spPr bwMode="auto">
          <a:xfrm>
            <a:off x="4068989" y="2184612"/>
            <a:ext cx="2195513"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hangingPunct="1">
              <a:lnSpc>
                <a:spcPct val="80000"/>
              </a:lnSpc>
              <a:spcBef>
                <a:spcPct val="20000"/>
              </a:spcBef>
              <a:buClr>
                <a:schemeClr val="bg2"/>
              </a:buClr>
              <a:buSzPct val="80000"/>
              <a:buFont typeface="Wingdings" panose="05000000000000000000" pitchFamily="2" charset="2"/>
              <a:buNone/>
            </a:pPr>
            <a:r>
              <a:rPr lang="zh-TW" altLang="en-US" sz="1800" b="1" dirty="0">
                <a:solidFill>
                  <a:schemeClr val="tx1"/>
                </a:solidFill>
                <a:latin typeface="微軟正黑體" panose="020B0604030504040204" pitchFamily="34" charset="-120"/>
                <a:ea typeface="微軟正黑體" panose="020B0604030504040204" pitchFamily="34" charset="-120"/>
              </a:rPr>
              <a:t>可檢索機構名、地名和國家</a:t>
            </a:r>
          </a:p>
        </p:txBody>
      </p:sp>
      <p:grpSp>
        <p:nvGrpSpPr>
          <p:cNvPr id="13" name="Group 12"/>
          <p:cNvGrpSpPr/>
          <p:nvPr/>
        </p:nvGrpSpPr>
        <p:grpSpPr>
          <a:xfrm>
            <a:off x="-1" y="266700"/>
            <a:ext cx="3466307" cy="333375"/>
            <a:chOff x="-838200" y="266700"/>
            <a:chExt cx="4116388"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8" name="Picture 1">
            <a:extLst>
              <a:ext uri="{FF2B5EF4-FFF2-40B4-BE49-F238E27FC236}">
                <a16:creationId xmlns:a16="http://schemas.microsoft.com/office/drawing/2014/main" xmlns=""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7" name="TextBox 30">
            <a:extLst>
              <a:ext uri="{FF2B5EF4-FFF2-40B4-BE49-F238E27FC236}">
                <a16:creationId xmlns:a16="http://schemas.microsoft.com/office/drawing/2014/main" xmlns="" id="{E6C74A09-F3F7-4969-B046-C7B242E988C0}"/>
              </a:ext>
            </a:extLst>
          </p:cNvPr>
          <p:cNvSpPr txBox="1"/>
          <p:nvPr/>
        </p:nvSpPr>
        <p:spPr>
          <a:xfrm>
            <a:off x="990197" y="1391033"/>
            <a:ext cx="4564784" cy="535531"/>
          </a:xfrm>
          <a:prstGeom prst="rect">
            <a:avLst/>
          </a:prstGeom>
          <a:solidFill>
            <a:schemeClr val="accent6">
              <a:alpha val="23000"/>
            </a:schemeClr>
          </a:solidFill>
        </p:spPr>
        <p:txBody>
          <a:bodyPr wrap="square" rtlCol="0">
            <a:spAutoFit/>
          </a:bodyPr>
          <a:lstStyle/>
          <a:p>
            <a:pPr>
              <a:lnSpc>
                <a:spcPct val="80000"/>
              </a:lnSpc>
              <a:spcBef>
                <a:spcPct val="20000"/>
              </a:spcBef>
              <a:buClr>
                <a:schemeClr val="bg2"/>
              </a:buClr>
              <a:buSzPct val="80000"/>
            </a:pPr>
            <a:r>
              <a:rPr lang="zh-TW" altLang="en-US" sz="1600" b="1" dirty="0">
                <a:solidFill>
                  <a:schemeClr val="tx1">
                    <a:lumMod val="50000"/>
                  </a:schemeClr>
                </a:solidFill>
                <a:latin typeface="微軟正黑體" panose="020B0604030504040204" pitchFamily="34" charset="-120"/>
                <a:ea typeface="微軟正黑體" panose="020B0604030504040204" pitchFamily="34" charset="-120"/>
              </a:rPr>
              <a:t>快速定位該領域的領先研究機構；深度了解該</a:t>
            </a:r>
          </a:p>
          <a:p>
            <a:pPr>
              <a:lnSpc>
                <a:spcPct val="80000"/>
              </a:lnSpc>
              <a:spcBef>
                <a:spcPct val="20000"/>
              </a:spcBef>
              <a:buClr>
                <a:schemeClr val="bg2"/>
              </a:buClr>
              <a:buSzPct val="80000"/>
            </a:pPr>
            <a:r>
              <a:rPr lang="zh-TW" altLang="en-US" sz="1600" b="1" dirty="0">
                <a:solidFill>
                  <a:schemeClr val="tx1">
                    <a:lumMod val="50000"/>
                  </a:schemeClr>
                </a:solidFill>
                <a:latin typeface="微軟正黑體" panose="020B0604030504040204" pitchFamily="34" charset="-120"/>
                <a:ea typeface="微軟正黑體" panose="020B0604030504040204" pitchFamily="34" charset="-120"/>
              </a:rPr>
              <a:t>關注的研究機構，為申請學校和進入公司做準備</a:t>
            </a:r>
          </a:p>
        </p:txBody>
      </p:sp>
      <p:sp>
        <p:nvSpPr>
          <p:cNvPr id="19" name="Rectangle 16"/>
          <p:cNvSpPr/>
          <p:nvPr/>
        </p:nvSpPr>
        <p:spPr>
          <a:xfrm>
            <a:off x="990196" y="2666999"/>
            <a:ext cx="1944050" cy="3295753"/>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21" name="Rectangle 16"/>
          <p:cNvSpPr/>
          <p:nvPr/>
        </p:nvSpPr>
        <p:spPr>
          <a:xfrm>
            <a:off x="6498702" y="2427363"/>
            <a:ext cx="791938" cy="299334"/>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23" name="Rectangle 16"/>
          <p:cNvSpPr/>
          <p:nvPr/>
        </p:nvSpPr>
        <p:spPr>
          <a:xfrm>
            <a:off x="4099107" y="3396945"/>
            <a:ext cx="791938" cy="299334"/>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Tree>
    <p:extLst>
      <p:ext uri="{BB962C8B-B14F-4D97-AF65-F5344CB8AC3E}">
        <p14:creationId xmlns:p14="http://schemas.microsoft.com/office/powerpoint/2010/main" val="14246573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a:extLst>
              <a:ext uri="{FF2B5EF4-FFF2-40B4-BE49-F238E27FC236}">
                <a16:creationId xmlns:a16="http://schemas.microsoft.com/office/drawing/2014/main" xmlns="" id="{F24480C2-233F-4C23-9F0D-A06286BFDDC8}"/>
              </a:ext>
            </a:extLst>
          </p:cNvPr>
          <p:cNvPicPr>
            <a:picLocks noChangeAspect="1"/>
          </p:cNvPicPr>
          <p:nvPr/>
        </p:nvPicPr>
        <p:blipFill>
          <a:blip r:embed="rId3"/>
          <a:stretch>
            <a:fillRect/>
          </a:stretch>
        </p:blipFill>
        <p:spPr>
          <a:xfrm>
            <a:off x="3181116" y="1676400"/>
            <a:ext cx="2314575" cy="4158916"/>
          </a:xfrm>
          <a:prstGeom prst="rect">
            <a:avLst/>
          </a:prstGeom>
        </p:spPr>
      </p:pic>
      <p:pic>
        <p:nvPicPr>
          <p:cNvPr id="6" name="圖片 5">
            <a:extLst>
              <a:ext uri="{FF2B5EF4-FFF2-40B4-BE49-F238E27FC236}">
                <a16:creationId xmlns:a16="http://schemas.microsoft.com/office/drawing/2014/main" xmlns="" id="{EF2DB325-6D6B-4A59-82B7-4BBD31272EE7}"/>
              </a:ext>
            </a:extLst>
          </p:cNvPr>
          <p:cNvPicPr>
            <a:picLocks noChangeAspect="1"/>
          </p:cNvPicPr>
          <p:nvPr/>
        </p:nvPicPr>
        <p:blipFill>
          <a:blip r:embed="rId4"/>
          <a:stretch>
            <a:fillRect/>
          </a:stretch>
        </p:blipFill>
        <p:spPr>
          <a:xfrm>
            <a:off x="527844" y="1676400"/>
            <a:ext cx="2400300" cy="4158916"/>
          </a:xfrm>
          <a:prstGeom prst="rect">
            <a:avLst/>
          </a:prstGeom>
        </p:spPr>
      </p:pic>
      <p:sp>
        <p:nvSpPr>
          <p:cNvPr id="76802" name="Text Box 1"/>
          <p:cNvSpPr txBox="1">
            <a:spLocks noChangeArrowheads="1"/>
          </p:cNvSpPr>
          <p:nvPr/>
        </p:nvSpPr>
        <p:spPr bwMode="auto">
          <a:xfrm>
            <a:off x="543817" y="68840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1pPr>
            <a:lvl2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2pPr>
            <a:lvl3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3pPr>
            <a:lvl4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4pPr>
            <a:lvl5pPr eaLnBrk="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Microsoft YaHei" panose="020B0503020204020204" pitchFamily="34" charset="-122"/>
              </a:defRPr>
            </a:lvl9pPr>
          </a:lstStyle>
          <a:p>
            <a:pPr eaLnBrk="1" hangingPunct="1">
              <a:buClrTx/>
              <a:buFontTx/>
              <a:buNone/>
            </a:pPr>
            <a:r>
              <a:rPr lang="zh-TW" altLang="en-US" sz="3200" b="1" dirty="0" smtClean="0">
                <a:solidFill>
                  <a:schemeClr val="tx1"/>
                </a:solidFill>
                <a:latin typeface="微軟正黑體" panose="020B0604030504040204" pitchFamily="34" charset="-120"/>
                <a:ea typeface="微軟正黑體" panose="020B0604030504040204" pitchFamily="34" charset="-120"/>
              </a:rPr>
              <a:t>出版物</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研討會議</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grpSp>
        <p:nvGrpSpPr>
          <p:cNvPr id="7" name="Group 6"/>
          <p:cNvGrpSpPr/>
          <p:nvPr/>
        </p:nvGrpSpPr>
        <p:grpSpPr>
          <a:xfrm>
            <a:off x="0" y="266700"/>
            <a:ext cx="3497580" cy="333375"/>
            <a:chOff x="-838200" y="266700"/>
            <a:chExt cx="4116388" cy="333375"/>
          </a:xfrm>
        </p:grpSpPr>
        <p:sp>
          <p:nvSpPr>
            <p:cNvPr id="8" name="Parallelogram 7"/>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9" name="Rectangle 11"/>
            <p:cNvSpPr>
              <a:spLocks noChangeArrowheads="1"/>
            </p:cNvSpPr>
            <p:nvPr/>
          </p:nvSpPr>
          <p:spPr bwMode="auto">
            <a:xfrm>
              <a:off x="177800"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Basic Search </a:t>
              </a:r>
              <a:r>
                <a:rPr lang="zh-TW" altLang="en-US" sz="1400" dirty="0">
                  <a:solidFill>
                    <a:schemeClr val="bg1"/>
                  </a:solidFill>
                  <a:latin typeface="Verdana" pitchFamily="34" charset="0"/>
                </a:rPr>
                <a:t>基本檢索</a:t>
              </a:r>
              <a:endParaRPr lang="en-US" sz="1400" dirty="0">
                <a:solidFill>
                  <a:schemeClr val="bg1"/>
                </a:solidFill>
                <a:latin typeface="Verdana" pitchFamily="34" charset="0"/>
              </a:endParaRPr>
            </a:p>
          </p:txBody>
        </p:sp>
      </p:grpSp>
      <p:pic>
        <p:nvPicPr>
          <p:cNvPr id="14" name="圖片 13">
            <a:extLst>
              <a:ext uri="{FF2B5EF4-FFF2-40B4-BE49-F238E27FC236}">
                <a16:creationId xmlns:a16="http://schemas.microsoft.com/office/drawing/2014/main" xmlns="" id="{2D9BE344-4A62-4DB5-A206-66A8358DA0F0}"/>
              </a:ext>
            </a:extLst>
          </p:cNvPr>
          <p:cNvPicPr>
            <a:picLocks noChangeAspect="1"/>
          </p:cNvPicPr>
          <p:nvPr/>
        </p:nvPicPr>
        <p:blipFill>
          <a:blip r:embed="rId5"/>
          <a:stretch>
            <a:fillRect/>
          </a:stretch>
        </p:blipFill>
        <p:spPr>
          <a:xfrm>
            <a:off x="5631029" y="1701466"/>
            <a:ext cx="2333625" cy="4133850"/>
          </a:xfrm>
          <a:prstGeom prst="rect">
            <a:avLst/>
          </a:prstGeom>
        </p:spPr>
      </p:pic>
      <p:pic>
        <p:nvPicPr>
          <p:cNvPr id="15" name="Picture 1">
            <a:extLst>
              <a:ext uri="{FF2B5EF4-FFF2-40B4-BE49-F238E27FC236}">
                <a16:creationId xmlns:a16="http://schemas.microsoft.com/office/drawing/2014/main" xmlns=""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6" name="TextBox 30">
            <a:extLst>
              <a:ext uri="{FF2B5EF4-FFF2-40B4-BE49-F238E27FC236}">
                <a16:creationId xmlns:a16="http://schemas.microsoft.com/office/drawing/2014/main" xmlns="" id="{E6C74A09-F3F7-4969-B046-C7B242E988C0}"/>
              </a:ext>
            </a:extLst>
          </p:cNvPr>
          <p:cNvSpPr txBox="1"/>
          <p:nvPr/>
        </p:nvSpPr>
        <p:spPr>
          <a:xfrm>
            <a:off x="600506" y="1259905"/>
            <a:ext cx="4276294" cy="289310"/>
          </a:xfrm>
          <a:prstGeom prst="rect">
            <a:avLst/>
          </a:prstGeom>
          <a:solidFill>
            <a:schemeClr val="accent6">
              <a:alpha val="23000"/>
            </a:schemeClr>
          </a:solidFill>
        </p:spPr>
        <p:txBody>
          <a:bodyPr wrap="square" rtlCol="0">
            <a:spAutoFit/>
          </a:bodyPr>
          <a:lstStyle/>
          <a:p>
            <a:pPr>
              <a:lnSpc>
                <a:spcPct val="80000"/>
              </a:lnSpc>
              <a:spcBef>
                <a:spcPts val="600"/>
              </a:spcBef>
              <a:buSzPct val="80000"/>
            </a:pPr>
            <a:r>
              <a:rPr lang="en-US" altLang="zh-TW" sz="1600" b="1" dirty="0" err="1">
                <a:solidFill>
                  <a:srgbClr val="000000"/>
                </a:solidFill>
                <a:latin typeface="微軟正黑體" panose="020B0604030504040204" pitchFamily="34" charset="-120"/>
                <a:ea typeface="微軟正黑體" panose="020B0604030504040204" pitchFamily="34" charset="-120"/>
              </a:rPr>
              <a:t>了解哪些期刊、</a:t>
            </a:r>
            <a:r>
              <a:rPr lang="en-US" altLang="zh-TW" sz="1600" b="1" dirty="0" err="1" smtClean="0">
                <a:solidFill>
                  <a:srgbClr val="000000"/>
                </a:solidFill>
                <a:latin typeface="微軟正黑體" panose="020B0604030504040204" pitchFamily="34" charset="-120"/>
                <a:ea typeface="微軟正黑體" panose="020B0604030504040204" pitchFamily="34" charset="-120"/>
              </a:rPr>
              <a:t>會議是</a:t>
            </a:r>
            <a:r>
              <a:rPr lang="zh-TW" altLang="en-US" sz="1600" b="1" dirty="0" smtClean="0">
                <a:solidFill>
                  <a:srgbClr val="000000"/>
                </a:solidFill>
                <a:latin typeface="微軟正黑體" panose="020B0604030504040204" pitchFamily="34" charset="-120"/>
                <a:ea typeface="微軟正黑體" panose="020B0604030504040204" pitchFamily="34" charset="-120"/>
              </a:rPr>
              <a:t>未來可參與及</a:t>
            </a:r>
            <a:r>
              <a:rPr lang="en-US" altLang="zh-TW" sz="1600" b="1" dirty="0" err="1" smtClean="0">
                <a:solidFill>
                  <a:srgbClr val="000000"/>
                </a:solidFill>
                <a:latin typeface="微軟正黑體" panose="020B0604030504040204" pitchFamily="34" charset="-120"/>
                <a:ea typeface="微軟正黑體" panose="020B0604030504040204" pitchFamily="34" charset="-120"/>
              </a:rPr>
              <a:t>投稿對象</a:t>
            </a:r>
            <a:endParaRPr lang="en-US" altLang="zh-TW"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281317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3"/>
          <a:srcRect/>
          <a:stretch/>
        </p:blipFill>
        <p:spPr>
          <a:xfrm>
            <a:off x="608965" y="1118564"/>
            <a:ext cx="1965548" cy="5578499"/>
          </a:xfrm>
          <a:prstGeom prst="rect">
            <a:avLst/>
          </a:prstGeom>
          <a:ln w="19050">
            <a:solidFill>
              <a:schemeClr val="bg1">
                <a:lumMod val="85000"/>
              </a:schemeClr>
            </a:solidFill>
          </a:ln>
        </p:spPr>
      </p:pic>
      <p:pic>
        <p:nvPicPr>
          <p:cNvPr id="3" name="图片 2">
            <a:extLst>
              <a:ext uri="{FF2B5EF4-FFF2-40B4-BE49-F238E27FC236}">
                <a16:creationId xmlns="" xmlns:a16="http://schemas.microsoft.com/office/drawing/2014/main" id="{2BF59E38-5DA7-400A-85A3-5EC64CAD9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2855714" y="1204376"/>
            <a:ext cx="5097066" cy="1482368"/>
          </a:xfrm>
          <a:prstGeom prst="rect">
            <a:avLst/>
          </a:prstGeom>
          <a:noFill/>
          <a:ln>
            <a:noFill/>
          </a:ln>
          <a:effectLst>
            <a:outerShdw blurRad="292100" dist="139700" dir="2700000" algn="tl" rotWithShape="0">
              <a:srgbClr val="333333">
                <a:alpha val="64999"/>
              </a:srgbClr>
            </a:outerShdw>
          </a:effectLst>
        </p:spPr>
      </p:pic>
      <p:sp>
        <p:nvSpPr>
          <p:cNvPr id="9" name="圆角矩形 11">
            <a:extLst>
              <a:ext uri="{FF2B5EF4-FFF2-40B4-BE49-F238E27FC236}">
                <a16:creationId xmlns="" xmlns:a16="http://schemas.microsoft.com/office/drawing/2014/main" id="{0353283F-9A5D-46E1-A075-900873BA2826}"/>
              </a:ext>
            </a:extLst>
          </p:cNvPr>
          <p:cNvSpPr>
            <a:spLocks noChangeArrowheads="1"/>
          </p:cNvSpPr>
          <p:nvPr/>
        </p:nvSpPr>
        <p:spPr bwMode="auto">
          <a:xfrm>
            <a:off x="4430167" y="2271929"/>
            <a:ext cx="710803" cy="304800"/>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pic>
        <p:nvPicPr>
          <p:cNvPr id="4" name="图片 3">
            <a:extLst>
              <a:ext uri="{FF2B5EF4-FFF2-40B4-BE49-F238E27FC236}">
                <a16:creationId xmlns="" xmlns:a16="http://schemas.microsoft.com/office/drawing/2014/main" id="{BC591DF7-3937-49FA-952E-71E7283F81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2877152" y="2934341"/>
            <a:ext cx="5102244" cy="3540019"/>
          </a:xfrm>
          <a:prstGeom prst="rect">
            <a:avLst/>
          </a:prstGeom>
          <a:noFill/>
          <a:ln>
            <a:noFill/>
          </a:ln>
          <a:effectLst>
            <a:outerShdw blurRad="292100" dist="139700" dir="2700000" algn="tl" rotWithShape="0">
              <a:srgbClr val="333333">
                <a:alpha val="64999"/>
              </a:srgbClr>
            </a:outerShdw>
          </a:effectLst>
        </p:spPr>
      </p:pic>
      <p:sp>
        <p:nvSpPr>
          <p:cNvPr id="7" name="矩形 6">
            <a:extLst>
              <a:ext uri="{FF2B5EF4-FFF2-40B4-BE49-F238E27FC236}">
                <a16:creationId xmlns="" xmlns:a16="http://schemas.microsoft.com/office/drawing/2014/main" id="{683D3D69-897B-405C-96DC-DFF6C078A4CF}"/>
              </a:ext>
            </a:extLst>
          </p:cNvPr>
          <p:cNvSpPr>
            <a:spLocks noChangeArrowheads="1"/>
          </p:cNvSpPr>
          <p:nvPr/>
        </p:nvSpPr>
        <p:spPr bwMode="auto">
          <a:xfrm>
            <a:off x="5252429" y="2228943"/>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多媒體資料</a:t>
            </a:r>
            <a:endParaRPr lang="en-US" altLang="zh-CN" sz="1350" b="1" dirty="0">
              <a:latin typeface="微软雅黑" pitchFamily="34" charset="-122"/>
              <a:ea typeface="微软雅黑" pitchFamily="34" charset="-122"/>
            </a:endParaRPr>
          </a:p>
        </p:txBody>
      </p:sp>
      <p:sp>
        <p:nvSpPr>
          <p:cNvPr id="11" name="箭头: 下 21">
            <a:extLst>
              <a:ext uri="{FF2B5EF4-FFF2-40B4-BE49-F238E27FC236}">
                <a16:creationId xmlns="" xmlns:a16="http://schemas.microsoft.com/office/drawing/2014/main" id="{9E8116A7-0F62-4794-9AB9-53E883DE9DAD}"/>
              </a:ext>
            </a:extLst>
          </p:cNvPr>
          <p:cNvSpPr>
            <a:spLocks noChangeArrowheads="1"/>
          </p:cNvSpPr>
          <p:nvPr/>
        </p:nvSpPr>
        <p:spPr bwMode="auto">
          <a:xfrm>
            <a:off x="4678511" y="2681005"/>
            <a:ext cx="214115" cy="317500"/>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
        <p:nvSpPr>
          <p:cNvPr id="12" name="标题 1">
            <a:extLst>
              <a:ext uri="{FF2B5EF4-FFF2-40B4-BE49-F238E27FC236}">
                <a16:creationId xmlns="" xmlns:a16="http://schemas.microsoft.com/office/drawing/2014/main" id="{E05224F1-CD46-4605-9BFB-38258236BDA3}"/>
              </a:ext>
            </a:extLst>
          </p:cNvPr>
          <p:cNvSpPr>
            <a:spLocks noGrp="1" noChangeArrowheads="1"/>
          </p:cNvSpPr>
          <p:nvPr>
            <p:ph type="title"/>
          </p:nvPr>
        </p:nvSpPr>
        <p:spPr>
          <a:xfrm>
            <a:off x="685800" y="220469"/>
            <a:ext cx="8209429" cy="812800"/>
          </a:xfrm>
          <a:ln/>
        </p:spPr>
        <p:txBody>
          <a:bodyPr>
            <a:normAutofit/>
          </a:bodyPr>
          <a:lstStyle/>
          <a:p>
            <a:r>
              <a:rPr lang="zh-CN" sz="2400" b="1" dirty="0">
                <a:latin typeface="微軟正黑體" panose="020B0604030504040204" pitchFamily="34" charset="-120"/>
                <a:ea typeface="微軟正黑體" panose="020B0604030504040204" pitchFamily="34" charset="-120"/>
              </a:rPr>
              <a:t>輔助</a:t>
            </a:r>
            <a:r>
              <a:rPr lang="zh-CN" altLang="en-US" sz="2400" b="1" dirty="0">
                <a:latin typeface="微軟正黑體" panose="020B0604030504040204" pitchFamily="34" charset="-120"/>
                <a:ea typeface="微軟正黑體" panose="020B0604030504040204" pitchFamily="34" charset="-120"/>
              </a:rPr>
              <a:t>材料</a:t>
            </a:r>
            <a:r>
              <a:rPr lang="zh-CN" sz="2400" b="1" dirty="0">
                <a:latin typeface="微軟正黑體" panose="020B0604030504040204" pitchFamily="34" charset="-120"/>
                <a:ea typeface="微軟正黑體" panose="020B0604030504040204" pitchFamily="34" charset="-120"/>
              </a:rPr>
              <a:t>：多媒體、</a:t>
            </a:r>
            <a:r>
              <a:rPr lang="zh-CN" altLang="en-US" sz="2400" b="1" dirty="0" smtClean="0">
                <a:latin typeface="微軟正黑體" panose="020B0604030504040204" pitchFamily="34" charset="-120"/>
                <a:ea typeface="微軟正黑體" panose="020B0604030504040204" pitchFamily="34" charset="-120"/>
              </a:rPr>
              <a:t>會議</a:t>
            </a:r>
            <a:r>
              <a:rPr lang="zh-TW" altLang="en-US" sz="2400" b="1" dirty="0" smtClean="0">
                <a:latin typeface="微軟正黑體" panose="020B0604030504040204" pitchFamily="34" charset="-120"/>
                <a:ea typeface="微軟正黑體" panose="020B0604030504040204" pitchFamily="34" charset="-120"/>
              </a:rPr>
              <a:t>影片</a:t>
            </a:r>
            <a:r>
              <a:rPr lang="zh-CN" sz="2400" b="1" dirty="0" smtClean="0">
                <a:latin typeface="微軟正黑體" panose="020B0604030504040204" pitchFamily="34" charset="-120"/>
                <a:ea typeface="微軟正黑體" panose="020B0604030504040204" pitchFamily="34" charset="-120"/>
              </a:rPr>
              <a:t>、</a:t>
            </a:r>
            <a:r>
              <a:rPr lang="zh-CN" sz="2400" b="1" dirty="0">
                <a:latin typeface="微軟正黑體" panose="020B0604030504040204" pitchFamily="34" charset="-120"/>
                <a:ea typeface="微軟正黑體" panose="020B0604030504040204" pitchFamily="34" charset="-120"/>
              </a:rPr>
              <a:t>代碼</a:t>
            </a:r>
            <a:r>
              <a:rPr lang="zh-CN" altLang="en-US" sz="2400" b="1" dirty="0">
                <a:latin typeface="微軟正黑體" panose="020B0604030504040204" pitchFamily="34" charset="-120"/>
                <a:ea typeface="微軟正黑體" panose="020B0604030504040204" pitchFamily="34" charset="-120"/>
              </a:rPr>
              <a:t>、</a:t>
            </a:r>
            <a:r>
              <a:rPr lang="zh-CN" sz="2400" b="1" dirty="0" smtClean="0">
                <a:latin typeface="微軟正黑體" panose="020B0604030504040204" pitchFamily="34" charset="-120"/>
                <a:ea typeface="微軟正黑體" panose="020B0604030504040204" pitchFamily="34" charset="-120"/>
              </a:rPr>
              <a:t>數據</a:t>
            </a:r>
            <a:r>
              <a:rPr lang="zh-TW" altLang="en-US" sz="2400" b="1" dirty="0" smtClean="0">
                <a:latin typeface="微軟正黑體" panose="020B0604030504040204" pitchFamily="34" charset="-120"/>
                <a:ea typeface="微軟正黑體" panose="020B0604030504040204" pitchFamily="34" charset="-120"/>
              </a:rPr>
              <a:t>及</a:t>
            </a:r>
            <a:r>
              <a:rPr lang="zh-CN" altLang="en-US" sz="2400" b="1" dirty="0" smtClean="0">
                <a:latin typeface="微軟正黑體" panose="020B0604030504040204" pitchFamily="34" charset="-120"/>
                <a:ea typeface="微軟正黑體" panose="020B0604030504040204" pitchFamily="34" charset="-120"/>
              </a:rPr>
              <a:t>互動</a:t>
            </a:r>
            <a:r>
              <a:rPr lang="zh-CN" altLang="en-US" sz="2400" b="1" dirty="0">
                <a:latin typeface="微軟正黑體" panose="020B0604030504040204" pitchFamily="34" charset="-120"/>
                <a:ea typeface="微軟正黑體" panose="020B0604030504040204" pitchFamily="34" charset="-120"/>
              </a:rPr>
              <a:t>文章</a:t>
            </a:r>
            <a:endParaRPr lang="zh-CN" sz="2400" b="1" dirty="0">
              <a:latin typeface="微軟正黑體" panose="020B0604030504040204" pitchFamily="34" charset="-120"/>
              <a:ea typeface="微軟正黑體" panose="020B0604030504040204" pitchFamily="34" charset="-120"/>
            </a:endParaRPr>
          </a:p>
        </p:txBody>
      </p:sp>
      <p:sp>
        <p:nvSpPr>
          <p:cNvPr id="2" name="圆角矩形 11">
            <a:extLst>
              <a:ext uri="{FF2B5EF4-FFF2-40B4-BE49-F238E27FC236}">
                <a16:creationId xmlns="" xmlns:a16="http://schemas.microsoft.com/office/drawing/2014/main" id="{C48E3760-54B3-548F-A5E8-7519D7E31ECB}"/>
              </a:ext>
            </a:extLst>
          </p:cNvPr>
          <p:cNvSpPr>
            <a:spLocks noChangeArrowheads="1"/>
          </p:cNvSpPr>
          <p:nvPr/>
        </p:nvSpPr>
        <p:spPr bwMode="auto">
          <a:xfrm>
            <a:off x="608965" y="3210236"/>
            <a:ext cx="1549288" cy="411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custDataLst>
      <p:tags r:id="rId1"/>
    </p:custDataLst>
    <p:extLst>
      <p:ext uri="{BB962C8B-B14F-4D97-AF65-F5344CB8AC3E}">
        <p14:creationId xmlns:p14="http://schemas.microsoft.com/office/powerpoint/2010/main" val="23379690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a:stretch>
            <a:fillRect/>
          </a:stretch>
        </p:blipFill>
        <p:spPr>
          <a:xfrm>
            <a:off x="3036155" y="1094619"/>
            <a:ext cx="5445767" cy="1691256"/>
          </a:xfrm>
          <a:prstGeom prst="rect">
            <a:avLst/>
          </a:prstGeom>
          <a:ln>
            <a:noFill/>
          </a:ln>
          <a:effectLst>
            <a:outerShdw blurRad="292100" dist="139700" dir="2700000" algn="tl" rotWithShape="0">
              <a:srgbClr val="333333">
                <a:alpha val="65000"/>
              </a:srgbClr>
            </a:outerShdw>
          </a:effectLst>
        </p:spPr>
      </p:pic>
      <p:sp>
        <p:nvSpPr>
          <p:cNvPr id="20" name="圆角矩形 11">
            <a:extLst>
              <a:ext uri="{FF2B5EF4-FFF2-40B4-BE49-F238E27FC236}">
                <a16:creationId xmlns="" xmlns:a16="http://schemas.microsoft.com/office/drawing/2014/main" id="{27963FC2-7A0C-425A-B8AC-994A9E671E71}"/>
              </a:ext>
            </a:extLst>
          </p:cNvPr>
          <p:cNvSpPr>
            <a:spLocks noChangeArrowheads="1"/>
          </p:cNvSpPr>
          <p:nvPr/>
        </p:nvSpPr>
        <p:spPr bwMode="auto">
          <a:xfrm>
            <a:off x="5651980" y="2263534"/>
            <a:ext cx="858440" cy="348964"/>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7" name="矩形 6">
            <a:extLst>
              <a:ext uri="{FF2B5EF4-FFF2-40B4-BE49-F238E27FC236}">
                <a16:creationId xmlns="" xmlns:a16="http://schemas.microsoft.com/office/drawing/2014/main" id="{2BF02981-FBBB-41A3-A599-2185029896CB}"/>
              </a:ext>
            </a:extLst>
          </p:cNvPr>
          <p:cNvSpPr>
            <a:spLocks noChangeArrowheads="1"/>
          </p:cNvSpPr>
          <p:nvPr/>
        </p:nvSpPr>
        <p:spPr bwMode="auto">
          <a:xfrm>
            <a:off x="6730708" y="2189245"/>
            <a:ext cx="204311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eaLnBrk="1" hangingPunct="1">
              <a:spcBef>
                <a:spcPct val="20000"/>
              </a:spcBef>
              <a:buClr>
                <a:schemeClr val="bg2"/>
              </a:buClr>
              <a:buSzPct val="80000"/>
              <a:buFont typeface="Wingdings" pitchFamily="2" charset="2"/>
              <a:buNone/>
              <a:defRPr/>
            </a:pPr>
            <a:r>
              <a:rPr lang="zh-CN" altLang="en-US" sz="1350" b="1" dirty="0" smtClean="0">
                <a:latin typeface="微软雅黑" pitchFamily="34" charset="-122"/>
                <a:ea typeface="微软雅黑" pitchFamily="34" charset="-122"/>
              </a:rPr>
              <a:t>會議</a:t>
            </a:r>
            <a:r>
              <a:rPr lang="zh-TW" altLang="en-US" sz="1350" b="1" dirty="0">
                <a:latin typeface="微软雅黑" pitchFamily="34" charset="-122"/>
                <a:ea typeface="微软雅黑" pitchFamily="34" charset="-122"/>
              </a:rPr>
              <a:t>影片</a:t>
            </a:r>
            <a:endParaRPr lang="en-US" altLang="zh-CN" sz="1350" b="1" dirty="0">
              <a:latin typeface="微软雅黑" pitchFamily="34" charset="-122"/>
              <a:ea typeface="微软雅黑" pitchFamily="34" charset="-122"/>
            </a:endParaRPr>
          </a:p>
        </p:txBody>
      </p:sp>
      <p:pic>
        <p:nvPicPr>
          <p:cNvPr id="12" name="圖片 11">
            <a:extLst>
              <a:ext uri="{FF2B5EF4-FFF2-40B4-BE49-F238E27FC236}">
                <a16:creationId xmlns="" xmlns:a16="http://schemas.microsoft.com/office/drawing/2014/main" id="{240F9F5A-C5CB-4B6C-9795-372F0351144C}"/>
              </a:ext>
            </a:extLst>
          </p:cNvPr>
          <p:cNvPicPr>
            <a:picLocks noChangeAspect="1"/>
          </p:cNvPicPr>
          <p:nvPr/>
        </p:nvPicPr>
        <p:blipFill>
          <a:blip r:embed="rId4"/>
          <a:stretch>
            <a:fillRect/>
          </a:stretch>
        </p:blipFill>
        <p:spPr>
          <a:xfrm>
            <a:off x="2824154" y="2944625"/>
            <a:ext cx="6858000" cy="3639899"/>
          </a:xfrm>
          <a:prstGeom prst="rect">
            <a:avLst/>
          </a:prstGeom>
        </p:spPr>
      </p:pic>
      <p:sp>
        <p:nvSpPr>
          <p:cNvPr id="15" name="箭头: 下 21">
            <a:extLst>
              <a:ext uri="{FF2B5EF4-FFF2-40B4-BE49-F238E27FC236}">
                <a16:creationId xmlns="" xmlns:a16="http://schemas.microsoft.com/office/drawing/2014/main" id="{8A7C464A-3DC1-4B7B-883B-CD13A8CA3436}"/>
              </a:ext>
            </a:extLst>
          </p:cNvPr>
          <p:cNvSpPr>
            <a:spLocks noChangeArrowheads="1"/>
          </p:cNvSpPr>
          <p:nvPr/>
        </p:nvSpPr>
        <p:spPr bwMode="auto">
          <a:xfrm>
            <a:off x="6039040" y="2674501"/>
            <a:ext cx="214115" cy="317500"/>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pic>
        <p:nvPicPr>
          <p:cNvPr id="2" name="图片 1">
            <a:extLst>
              <a:ext uri="{FF2B5EF4-FFF2-40B4-BE49-F238E27FC236}">
                <a16:creationId xmlns="" xmlns:a16="http://schemas.microsoft.com/office/drawing/2014/main" id="{747FADB1-5E6B-2964-7B6C-D24FA3E5F77D}"/>
              </a:ext>
            </a:extLst>
          </p:cNvPr>
          <p:cNvPicPr>
            <a:picLocks noChangeAspect="1"/>
          </p:cNvPicPr>
          <p:nvPr/>
        </p:nvPicPr>
        <p:blipFill>
          <a:blip r:embed="rId5"/>
          <a:srcRect/>
          <a:stretch/>
        </p:blipFill>
        <p:spPr>
          <a:xfrm>
            <a:off x="608965" y="1118564"/>
            <a:ext cx="1965548" cy="5578499"/>
          </a:xfrm>
          <a:prstGeom prst="rect">
            <a:avLst/>
          </a:prstGeom>
          <a:ln w="19050">
            <a:solidFill>
              <a:schemeClr val="bg1">
                <a:lumMod val="85000"/>
              </a:schemeClr>
            </a:solidFill>
          </a:ln>
        </p:spPr>
      </p:pic>
      <p:sp>
        <p:nvSpPr>
          <p:cNvPr id="3" name="圆角矩形 11">
            <a:extLst>
              <a:ext uri="{FF2B5EF4-FFF2-40B4-BE49-F238E27FC236}">
                <a16:creationId xmlns="" xmlns:a16="http://schemas.microsoft.com/office/drawing/2014/main" id="{1A35C3A8-843A-607C-16A1-76816B5CE745}"/>
              </a:ext>
            </a:extLst>
          </p:cNvPr>
          <p:cNvSpPr>
            <a:spLocks noChangeArrowheads="1"/>
          </p:cNvSpPr>
          <p:nvPr/>
        </p:nvSpPr>
        <p:spPr bwMode="auto">
          <a:xfrm>
            <a:off x="608965" y="3210236"/>
            <a:ext cx="1549288" cy="411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0" name="标题 1">
            <a:extLst>
              <a:ext uri="{FF2B5EF4-FFF2-40B4-BE49-F238E27FC236}">
                <a16:creationId xmlns="" xmlns:a16="http://schemas.microsoft.com/office/drawing/2014/main" id="{E05224F1-CD46-4605-9BFB-38258236BDA3}"/>
              </a:ext>
            </a:extLst>
          </p:cNvPr>
          <p:cNvSpPr>
            <a:spLocks noGrp="1" noChangeArrowheads="1"/>
          </p:cNvSpPr>
          <p:nvPr>
            <p:ph type="title"/>
          </p:nvPr>
        </p:nvSpPr>
        <p:spPr>
          <a:xfrm>
            <a:off x="685800" y="220469"/>
            <a:ext cx="8209429" cy="812800"/>
          </a:xfrm>
          <a:ln/>
        </p:spPr>
        <p:txBody>
          <a:bodyPr>
            <a:normAutofit/>
          </a:bodyPr>
          <a:lstStyle/>
          <a:p>
            <a:r>
              <a:rPr lang="zh-CN" sz="2400" b="1" dirty="0">
                <a:latin typeface="微軟正黑體" panose="020B0604030504040204" pitchFamily="34" charset="-120"/>
                <a:ea typeface="微軟正黑體" panose="020B0604030504040204" pitchFamily="34" charset="-120"/>
              </a:rPr>
              <a:t>輔助</a:t>
            </a:r>
            <a:r>
              <a:rPr lang="zh-CN" altLang="en-US" sz="2400" b="1" dirty="0">
                <a:latin typeface="微軟正黑體" panose="020B0604030504040204" pitchFamily="34" charset="-120"/>
                <a:ea typeface="微軟正黑體" panose="020B0604030504040204" pitchFamily="34" charset="-120"/>
              </a:rPr>
              <a:t>材料</a:t>
            </a:r>
            <a:r>
              <a:rPr lang="zh-CN" sz="2400" b="1" dirty="0">
                <a:latin typeface="微軟正黑體" panose="020B0604030504040204" pitchFamily="34" charset="-120"/>
                <a:ea typeface="微軟正黑體" panose="020B0604030504040204" pitchFamily="34" charset="-120"/>
              </a:rPr>
              <a:t>：多媒體、</a:t>
            </a:r>
            <a:r>
              <a:rPr lang="zh-CN" altLang="en-US" sz="2400" b="1" dirty="0" smtClean="0">
                <a:latin typeface="微軟正黑體" panose="020B0604030504040204" pitchFamily="34" charset="-120"/>
                <a:ea typeface="微軟正黑體" panose="020B0604030504040204" pitchFamily="34" charset="-120"/>
              </a:rPr>
              <a:t>會議</a:t>
            </a:r>
            <a:r>
              <a:rPr lang="zh-TW" altLang="en-US" sz="2400" b="1" dirty="0" smtClean="0">
                <a:latin typeface="微軟正黑體" panose="020B0604030504040204" pitchFamily="34" charset="-120"/>
                <a:ea typeface="微軟正黑體" panose="020B0604030504040204" pitchFamily="34" charset="-120"/>
              </a:rPr>
              <a:t>影片</a:t>
            </a:r>
            <a:r>
              <a:rPr lang="zh-CN" sz="2400" b="1" dirty="0" smtClean="0">
                <a:latin typeface="微軟正黑體" panose="020B0604030504040204" pitchFamily="34" charset="-120"/>
                <a:ea typeface="微軟正黑體" panose="020B0604030504040204" pitchFamily="34" charset="-120"/>
              </a:rPr>
              <a:t>、</a:t>
            </a:r>
            <a:r>
              <a:rPr lang="zh-CN" sz="2400" b="1" dirty="0">
                <a:latin typeface="微軟正黑體" panose="020B0604030504040204" pitchFamily="34" charset="-120"/>
                <a:ea typeface="微軟正黑體" panose="020B0604030504040204" pitchFamily="34" charset="-120"/>
              </a:rPr>
              <a:t>代碼</a:t>
            </a:r>
            <a:r>
              <a:rPr lang="zh-CN" altLang="en-US" sz="2400" b="1" dirty="0">
                <a:latin typeface="微軟正黑體" panose="020B0604030504040204" pitchFamily="34" charset="-120"/>
                <a:ea typeface="微軟正黑體" panose="020B0604030504040204" pitchFamily="34" charset="-120"/>
              </a:rPr>
              <a:t>、</a:t>
            </a:r>
            <a:r>
              <a:rPr lang="zh-CN" sz="2400" b="1" dirty="0" smtClean="0">
                <a:latin typeface="微軟正黑體" panose="020B0604030504040204" pitchFamily="34" charset="-120"/>
                <a:ea typeface="微軟正黑體" panose="020B0604030504040204" pitchFamily="34" charset="-120"/>
              </a:rPr>
              <a:t>數據</a:t>
            </a:r>
            <a:r>
              <a:rPr lang="zh-TW" altLang="en-US" sz="2400" b="1" dirty="0" smtClean="0">
                <a:latin typeface="微軟正黑體" panose="020B0604030504040204" pitchFamily="34" charset="-120"/>
                <a:ea typeface="微軟正黑體" panose="020B0604030504040204" pitchFamily="34" charset="-120"/>
              </a:rPr>
              <a:t>及</a:t>
            </a:r>
            <a:r>
              <a:rPr lang="zh-CN" altLang="en-US" sz="2400" b="1" dirty="0" smtClean="0">
                <a:latin typeface="微軟正黑體" panose="020B0604030504040204" pitchFamily="34" charset="-120"/>
                <a:ea typeface="微軟正黑體" panose="020B0604030504040204" pitchFamily="34" charset="-120"/>
              </a:rPr>
              <a:t>互動</a:t>
            </a:r>
            <a:r>
              <a:rPr lang="zh-CN" altLang="en-US" sz="2400" b="1" dirty="0">
                <a:latin typeface="微軟正黑體" panose="020B0604030504040204" pitchFamily="34" charset="-120"/>
                <a:ea typeface="微軟正黑體" panose="020B0604030504040204" pitchFamily="34" charset="-120"/>
              </a:rPr>
              <a:t>文章</a:t>
            </a:r>
            <a:endParaRPr lang="zh-CN" sz="2400" b="1" dirty="0">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2999599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E700BE6D-0599-4644-B04B-890AE3B2CDDC}"/>
              </a:ext>
            </a:extLst>
          </p:cNvPr>
          <p:cNvPicPr>
            <a:picLocks noChangeAspect="1" noChangeArrowheads="1"/>
          </p:cNvPicPr>
          <p:nvPr/>
        </p:nvPicPr>
        <p:blipFill>
          <a:blip r:embed="rId3"/>
          <a:srcRect/>
          <a:stretch/>
        </p:blipFill>
        <p:spPr bwMode="auto">
          <a:xfrm>
            <a:off x="3240092" y="1143445"/>
            <a:ext cx="4498570" cy="1501744"/>
          </a:xfrm>
          <a:prstGeom prst="rect">
            <a:avLst/>
          </a:prstGeom>
          <a:ln>
            <a:noFill/>
          </a:ln>
          <a:effectLst>
            <a:outerShdw blurRad="292100" dist="139700" dir="2700000" algn="tl" rotWithShape="0">
              <a:srgbClr val="333333">
                <a:alpha val="65000"/>
              </a:srgbClr>
            </a:outerShdw>
          </a:effectLst>
        </p:spPr>
      </p:pic>
      <p:sp>
        <p:nvSpPr>
          <p:cNvPr id="12" name="圆角矩形 11">
            <a:extLst>
              <a:ext uri="{FF2B5EF4-FFF2-40B4-BE49-F238E27FC236}">
                <a16:creationId xmlns="" xmlns:a16="http://schemas.microsoft.com/office/drawing/2014/main" id="{84B8CC59-2D5E-4044-8B81-E588773659E3}"/>
              </a:ext>
            </a:extLst>
          </p:cNvPr>
          <p:cNvSpPr>
            <a:spLocks noChangeArrowheads="1"/>
          </p:cNvSpPr>
          <p:nvPr/>
        </p:nvSpPr>
        <p:spPr bwMode="auto">
          <a:xfrm>
            <a:off x="5006569" y="2215528"/>
            <a:ext cx="710803" cy="34155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pic>
        <p:nvPicPr>
          <p:cNvPr id="6" name="图片 5">
            <a:extLst>
              <a:ext uri="{FF2B5EF4-FFF2-40B4-BE49-F238E27FC236}">
                <a16:creationId xmlns="" xmlns:a16="http://schemas.microsoft.com/office/drawing/2014/main" id="{C10487B8-C357-474A-9C73-7DD0735C64EA}"/>
              </a:ext>
            </a:extLst>
          </p:cNvPr>
          <p:cNvPicPr>
            <a:picLocks noChangeAspect="1" noChangeArrowheads="1"/>
          </p:cNvPicPr>
          <p:nvPr/>
        </p:nvPicPr>
        <p:blipFill>
          <a:blip r:embed="rId4"/>
          <a:srcRect/>
          <a:stretch/>
        </p:blipFill>
        <p:spPr bwMode="auto">
          <a:xfrm>
            <a:off x="3240092" y="2829661"/>
            <a:ext cx="4843851" cy="5355649"/>
          </a:xfrm>
          <a:prstGeom prst="rect">
            <a:avLst/>
          </a:prstGeom>
          <a:noFill/>
          <a:ln>
            <a:noFill/>
          </a:ln>
          <a:effectLst>
            <a:outerShdw blurRad="292100" dist="139700" dir="2700000" algn="tl" rotWithShape="0">
              <a:srgbClr val="333333">
                <a:alpha val="64999"/>
              </a:srgbClr>
            </a:outerShdw>
          </a:effectLst>
        </p:spPr>
      </p:pic>
      <p:sp>
        <p:nvSpPr>
          <p:cNvPr id="8" name="矩形 6">
            <a:extLst>
              <a:ext uri="{FF2B5EF4-FFF2-40B4-BE49-F238E27FC236}">
                <a16:creationId xmlns="" xmlns:a16="http://schemas.microsoft.com/office/drawing/2014/main" id="{B5DCB527-B60D-41A9-813A-A9867CA351E9}"/>
              </a:ext>
            </a:extLst>
          </p:cNvPr>
          <p:cNvSpPr>
            <a:spLocks noChangeArrowheads="1"/>
          </p:cNvSpPr>
          <p:nvPr/>
        </p:nvSpPr>
        <p:spPr bwMode="auto">
          <a:xfrm>
            <a:off x="6399747" y="2202515"/>
            <a:ext cx="1394488"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代碼</a:t>
            </a:r>
            <a:endParaRPr lang="en-US" altLang="zh-CN" sz="1350" b="1" dirty="0">
              <a:latin typeface="微软雅黑" pitchFamily="34" charset="-122"/>
              <a:ea typeface="微软雅黑" pitchFamily="34" charset="-122"/>
            </a:endParaRPr>
          </a:p>
        </p:txBody>
      </p:sp>
      <p:sp>
        <p:nvSpPr>
          <p:cNvPr id="9" name="箭头: 下 21">
            <a:extLst>
              <a:ext uri="{FF2B5EF4-FFF2-40B4-BE49-F238E27FC236}">
                <a16:creationId xmlns="" xmlns:a16="http://schemas.microsoft.com/office/drawing/2014/main" id="{69974D4C-E97E-43F7-939C-572C444B9B61}"/>
              </a:ext>
            </a:extLst>
          </p:cNvPr>
          <p:cNvSpPr>
            <a:spLocks noChangeArrowheads="1"/>
          </p:cNvSpPr>
          <p:nvPr/>
        </p:nvSpPr>
        <p:spPr bwMode="auto">
          <a:xfrm>
            <a:off x="5254912" y="2670911"/>
            <a:ext cx="214115" cy="317500"/>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pic>
        <p:nvPicPr>
          <p:cNvPr id="2" name="图片 1">
            <a:extLst>
              <a:ext uri="{FF2B5EF4-FFF2-40B4-BE49-F238E27FC236}">
                <a16:creationId xmlns="" xmlns:a16="http://schemas.microsoft.com/office/drawing/2014/main" id="{644038FB-9FF6-609E-17FE-620AAAE108F9}"/>
              </a:ext>
            </a:extLst>
          </p:cNvPr>
          <p:cNvPicPr>
            <a:picLocks noChangeAspect="1"/>
          </p:cNvPicPr>
          <p:nvPr/>
        </p:nvPicPr>
        <p:blipFill>
          <a:blip r:embed="rId5"/>
          <a:srcRect/>
          <a:stretch/>
        </p:blipFill>
        <p:spPr>
          <a:xfrm>
            <a:off x="608965" y="1118564"/>
            <a:ext cx="1965548" cy="5578499"/>
          </a:xfrm>
          <a:prstGeom prst="rect">
            <a:avLst/>
          </a:prstGeom>
          <a:ln w="19050">
            <a:solidFill>
              <a:schemeClr val="bg1">
                <a:lumMod val="85000"/>
              </a:schemeClr>
            </a:solidFill>
          </a:ln>
        </p:spPr>
      </p:pic>
      <p:sp>
        <p:nvSpPr>
          <p:cNvPr id="3" name="圆角矩形 11">
            <a:extLst>
              <a:ext uri="{FF2B5EF4-FFF2-40B4-BE49-F238E27FC236}">
                <a16:creationId xmlns="" xmlns:a16="http://schemas.microsoft.com/office/drawing/2014/main" id="{66F44D88-FB9B-EC74-A167-F4E125DCD003}"/>
              </a:ext>
            </a:extLst>
          </p:cNvPr>
          <p:cNvSpPr>
            <a:spLocks noChangeArrowheads="1"/>
          </p:cNvSpPr>
          <p:nvPr/>
        </p:nvSpPr>
        <p:spPr bwMode="auto">
          <a:xfrm>
            <a:off x="608965" y="3210236"/>
            <a:ext cx="1549288" cy="411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13" name="标题 1">
            <a:extLst>
              <a:ext uri="{FF2B5EF4-FFF2-40B4-BE49-F238E27FC236}">
                <a16:creationId xmlns="" xmlns:a16="http://schemas.microsoft.com/office/drawing/2014/main" id="{8ECBDBC6-038E-B00E-6172-E5946F107BF4}"/>
              </a:ext>
            </a:extLst>
          </p:cNvPr>
          <p:cNvSpPr>
            <a:spLocks noGrp="1" noChangeArrowheads="1"/>
          </p:cNvSpPr>
          <p:nvPr>
            <p:ph type="title"/>
          </p:nvPr>
        </p:nvSpPr>
        <p:spPr>
          <a:xfrm>
            <a:off x="685800" y="220469"/>
            <a:ext cx="8209429" cy="812800"/>
          </a:xfrm>
          <a:ln/>
        </p:spPr>
        <p:txBody>
          <a:bodyPr/>
          <a:lstStyle/>
          <a:p>
            <a:r>
              <a:rPr lang="zh-CN" sz="2400" b="1" dirty="0">
                <a:latin typeface="微軟正黑體" panose="020B0604030504040204" pitchFamily="34" charset="-120"/>
                <a:ea typeface="微軟正黑體" panose="020B0604030504040204" pitchFamily="34" charset="-120"/>
              </a:rPr>
              <a:t>輔助</a:t>
            </a:r>
            <a:r>
              <a:rPr lang="zh-CN" altLang="en-US" sz="2400" b="1" dirty="0">
                <a:latin typeface="微軟正黑體" panose="020B0604030504040204" pitchFamily="34" charset="-120"/>
                <a:ea typeface="微軟正黑體" panose="020B0604030504040204" pitchFamily="34" charset="-120"/>
              </a:rPr>
              <a:t>材料</a:t>
            </a:r>
            <a:r>
              <a:rPr lang="zh-CN" sz="2400" b="1" dirty="0" smtClean="0">
                <a:latin typeface="微軟正黑體" panose="020B0604030504040204" pitchFamily="34" charset="-120"/>
                <a:ea typeface="微軟正黑體" panose="020B0604030504040204" pitchFamily="34" charset="-120"/>
              </a:rPr>
              <a:t>：</a:t>
            </a:r>
            <a:r>
              <a:rPr lang="zh-CN" altLang="zh-TW" sz="2400" b="1" dirty="0">
                <a:latin typeface="微軟正黑體" panose="020B0604030504040204" pitchFamily="34" charset="-120"/>
                <a:ea typeface="微軟正黑體" panose="020B0604030504040204" pitchFamily="34" charset="-120"/>
              </a:rPr>
              <a:t>多媒體、</a:t>
            </a:r>
            <a:r>
              <a:rPr lang="zh-CN" altLang="en-US" sz="2400" b="1" dirty="0">
                <a:latin typeface="微軟正黑體" panose="020B0604030504040204" pitchFamily="34" charset="-120"/>
                <a:ea typeface="微軟正黑體" panose="020B0604030504040204" pitchFamily="34" charset="-120"/>
              </a:rPr>
              <a:t>會議</a:t>
            </a:r>
            <a:r>
              <a:rPr lang="zh-TW" altLang="en-US" sz="2400" b="1" dirty="0">
                <a:latin typeface="微軟正黑體" panose="020B0604030504040204" pitchFamily="34" charset="-120"/>
                <a:ea typeface="微軟正黑體" panose="020B0604030504040204" pitchFamily="34" charset="-120"/>
              </a:rPr>
              <a:t>影片</a:t>
            </a:r>
            <a:r>
              <a:rPr lang="zh-CN" altLang="zh-TW" sz="2400" b="1" dirty="0">
                <a:latin typeface="微軟正黑體" panose="020B0604030504040204" pitchFamily="34" charset="-120"/>
                <a:ea typeface="微軟正黑體" panose="020B0604030504040204" pitchFamily="34" charset="-120"/>
              </a:rPr>
              <a:t>、代碼</a:t>
            </a:r>
            <a:r>
              <a:rPr lang="zh-CN" altLang="en-US" sz="2400" b="1" dirty="0">
                <a:latin typeface="微軟正黑體" panose="020B0604030504040204" pitchFamily="34" charset="-120"/>
                <a:ea typeface="微軟正黑體" panose="020B0604030504040204" pitchFamily="34" charset="-120"/>
              </a:rPr>
              <a:t>、</a:t>
            </a:r>
            <a:r>
              <a:rPr lang="zh-CN" altLang="zh-TW" sz="2400" b="1" dirty="0">
                <a:latin typeface="微軟正黑體" panose="020B0604030504040204" pitchFamily="34" charset="-120"/>
                <a:ea typeface="微軟正黑體" panose="020B0604030504040204" pitchFamily="34" charset="-120"/>
              </a:rPr>
              <a:t>數據</a:t>
            </a:r>
            <a:r>
              <a:rPr lang="zh-TW" altLang="en-US" sz="2400" b="1" dirty="0">
                <a:latin typeface="微軟正黑體" panose="020B0604030504040204" pitchFamily="34" charset="-120"/>
                <a:ea typeface="微軟正黑體" panose="020B0604030504040204" pitchFamily="34" charset="-120"/>
              </a:rPr>
              <a:t>及</a:t>
            </a:r>
            <a:r>
              <a:rPr lang="zh-CN" altLang="en-US" sz="2400" b="1" dirty="0">
                <a:latin typeface="微軟正黑體" panose="020B0604030504040204" pitchFamily="34" charset="-120"/>
                <a:ea typeface="微軟正黑體" panose="020B0604030504040204" pitchFamily="34" charset="-120"/>
              </a:rPr>
              <a:t>互動文章</a:t>
            </a:r>
            <a:endParaRPr lang="zh-CN" sz="2400" b="1" dirty="0">
              <a:latin typeface="微軟正黑體" panose="020B0604030504040204" pitchFamily="34" charset="-120"/>
              <a:ea typeface="微軟正黑體" panose="020B0604030504040204" pitchFamily="34" charset="-120"/>
            </a:endParaRPr>
          </a:p>
        </p:txBody>
      </p:sp>
    </p:spTree>
    <p:custDataLst>
      <p:tags r:id="rId1"/>
    </p:custDataLst>
    <p:extLst>
      <p:ext uri="{BB962C8B-B14F-4D97-AF65-F5344CB8AC3E}">
        <p14:creationId xmlns:p14="http://schemas.microsoft.com/office/powerpoint/2010/main" val="3888795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p:txBody>
          <a:bodyPr/>
          <a:lstStyle/>
          <a:p>
            <a:fld id="{60BC5383-B22C-A746-A4AF-C32103C6BFA6}" type="slidenum">
              <a:rPr lang="en-US" smtClean="0"/>
              <a:pPr/>
              <a:t>5</a:t>
            </a:fld>
            <a:endParaRPr lang="en-US" dirty="0"/>
          </a:p>
        </p:txBody>
      </p:sp>
      <p:grpSp>
        <p:nvGrpSpPr>
          <p:cNvPr id="2" name="群組 1"/>
          <p:cNvGrpSpPr/>
          <p:nvPr/>
        </p:nvGrpSpPr>
        <p:grpSpPr>
          <a:xfrm>
            <a:off x="3228673" y="1015508"/>
            <a:ext cx="5823887" cy="4646152"/>
            <a:chOff x="1429300" y="1436138"/>
            <a:chExt cx="6356748" cy="4819128"/>
          </a:xfrm>
        </p:grpSpPr>
        <p:pic>
          <p:nvPicPr>
            <p:cNvPr id="717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6947" y="1645920"/>
              <a:ext cx="114153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405651" y="1645920"/>
              <a:ext cx="1161855" cy="190066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476376" y="3590039"/>
              <a:ext cx="1498811" cy="276999"/>
            </a:xfrm>
            <a:prstGeom prst="rect">
              <a:avLst/>
            </a:prstGeom>
            <a:ln>
              <a:noFill/>
            </a:ln>
          </p:spPr>
          <p:txBody>
            <a:bodyPr wrap="square" rtlCol="0">
              <a:spAutoFit/>
            </a:bodyPr>
            <a:lstStyle/>
            <a:p>
              <a:r>
                <a:rPr lang="en-US" sz="1200" dirty="0">
                  <a:solidFill>
                    <a:srgbClr val="C00000"/>
                  </a:solidFill>
                  <a:latin typeface="Calibri" panose="020F0502020204030204" pitchFamily="34" charset="0"/>
                  <a:cs typeface="Calibri" panose="020F0502020204030204" pitchFamily="34" charset="0"/>
                </a:rPr>
                <a:t>Thomas Edison </a:t>
              </a:r>
            </a:p>
          </p:txBody>
        </p:sp>
        <p:sp>
          <p:nvSpPr>
            <p:cNvPr id="7" name="TextBox 6"/>
            <p:cNvSpPr txBox="1"/>
            <p:nvPr/>
          </p:nvSpPr>
          <p:spPr>
            <a:xfrm>
              <a:off x="2804941" y="3607265"/>
              <a:ext cx="2458331"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Alexander Graham Bell</a:t>
              </a: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37582" y="1436138"/>
              <a:ext cx="2648466" cy="46771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58714" y="4043509"/>
              <a:ext cx="1146227" cy="18497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4" name="TextBox 13"/>
            <p:cNvSpPr txBox="1"/>
            <p:nvPr/>
          </p:nvSpPr>
          <p:spPr>
            <a:xfrm>
              <a:off x="1429300" y="5978267"/>
              <a:ext cx="1603690" cy="276999"/>
            </a:xfrm>
            <a:prstGeom prst="rect">
              <a:avLst/>
            </a:prstGeom>
            <a:ln>
              <a:noFill/>
            </a:ln>
          </p:spPr>
          <p:txBody>
            <a:bodyPr wrap="square" rtlCol="0">
              <a:spAutoFit/>
            </a:bodyPr>
            <a:lstStyle/>
            <a:p>
              <a:pPr algn="ctr"/>
              <a:r>
                <a:rPr lang="en-US" sz="1200" dirty="0">
                  <a:solidFill>
                    <a:srgbClr val="C00000"/>
                  </a:solidFill>
                  <a:latin typeface="Calibri" panose="020F0502020204030204" pitchFamily="34" charset="0"/>
                  <a:cs typeface="Calibri" panose="020F0502020204030204" pitchFamily="34" charset="0"/>
                </a:rPr>
                <a:t>Nikola Tesla </a:t>
              </a:r>
            </a:p>
          </p:txBody>
        </p:sp>
        <p:sp>
          <p:nvSpPr>
            <p:cNvPr id="9" name="Rectangle 8"/>
            <p:cNvSpPr/>
            <p:nvPr/>
          </p:nvSpPr>
          <p:spPr>
            <a:xfrm>
              <a:off x="3032992" y="5331641"/>
              <a:ext cx="2123187" cy="730082"/>
            </a:xfrm>
            <a:prstGeom prst="rect">
              <a:avLst/>
            </a:prstGeom>
          </p:spPr>
          <p:txBody>
            <a:bodyPr wrap="square">
              <a:spAutoFit/>
            </a:bodyPr>
            <a:lstStyle/>
            <a:p>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美國電機工程師協會於</a:t>
              </a:r>
              <a:r>
                <a:rPr lang="en-US" altLang="zh-TW" sz="900" dirty="0">
                  <a:latin typeface="微軟正黑體" panose="020B0604030504040204" pitchFamily="34" charset="-120"/>
                  <a:ea typeface="微軟正黑體" panose="020B0604030504040204" pitchFamily="34" charset="-120"/>
                  <a:cs typeface="Calibri" panose="020F0502020204030204" pitchFamily="34" charset="0"/>
                </a:rPr>
                <a:t>1884</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年</a:t>
              </a:r>
              <a:r>
                <a:rPr lang="en-US" altLang="zh-TW" sz="900" dirty="0">
                  <a:latin typeface="微軟正黑體" panose="020B0604030504040204" pitchFamily="34" charset="-120"/>
                  <a:ea typeface="微軟正黑體" panose="020B0604030504040204" pitchFamily="34" charset="-120"/>
                  <a:cs typeface="Calibri" panose="020F0502020204030204" pitchFamily="34" charset="0"/>
                </a:rPr>
                <a:t>10</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月</a:t>
              </a:r>
              <a:r>
                <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rPr>
                <a:t>7</a:t>
              </a:r>
              <a:r>
                <a:rPr lang="en-US" altLang="zh-TW" sz="900" dirty="0">
                  <a:latin typeface="微軟正黑體" panose="020B0604030504040204" pitchFamily="34" charset="-120"/>
                  <a:ea typeface="微軟正黑體" panose="020B0604030504040204" pitchFamily="34" charset="-120"/>
                  <a:cs typeface="Calibri" panose="020F0502020204030204" pitchFamily="34" charset="0"/>
                </a:rPr>
                <a:t>~</a:t>
              </a:r>
              <a:r>
                <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rPr>
                <a:t>8</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日舉行了其第一次會議。這是美國舉行的第一次正式的電氣工程技術會議</a:t>
              </a:r>
              <a:endParaRPr lang="en-US" sz="900" dirty="0">
                <a:latin typeface="微軟正黑體" panose="020B0604030504040204" pitchFamily="34" charset="-120"/>
                <a:ea typeface="微軟正黑體" panose="020B0604030504040204" pitchFamily="34" charset="-120"/>
                <a:cs typeface="Calibri" panose="020F0502020204030204" pitchFamily="34" charset="0"/>
              </a:endParaRPr>
            </a:p>
          </p:txBody>
        </p:sp>
      </p:grpSp>
      <p:sp>
        <p:nvSpPr>
          <p:cNvPr id="13" name="Title 6"/>
          <p:cNvSpPr txBox="1">
            <a:spLocks/>
          </p:cNvSpPr>
          <p:nvPr/>
        </p:nvSpPr>
        <p:spPr>
          <a:xfrm>
            <a:off x="406111" y="354577"/>
            <a:ext cx="7556500" cy="1116012"/>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stStyle>
          <a:p>
            <a:r>
              <a:rPr lang="en-US" altLang="zh-TW"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rPr>
              <a:t>IEEE</a:t>
            </a:r>
            <a:r>
              <a:rPr lang="zh-TW" altLang="en-US" sz="3200" b="1" kern="1200" dirty="0">
                <a:solidFill>
                  <a:srgbClr val="0066A1"/>
                </a:solidFill>
                <a:latin typeface="Calibri" panose="020F0502020204030204" pitchFamily="34" charset="0"/>
                <a:ea typeface="ＭＳ Ｐゴシック" charset="0"/>
                <a:cs typeface="Calibri" panose="020F0502020204030204" pitchFamily="34" charset="0"/>
              </a:rPr>
              <a:t> </a:t>
            </a:r>
            <a:r>
              <a:rPr lang="zh-TW" altLang="en-US" sz="3200" b="1"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歷史</a:t>
            </a:r>
            <a:r>
              <a:rPr lang="zh-TW" altLang="en-US" sz="3200" b="1" kern="1200"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起源</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p:txBody>
      </p:sp>
      <p:pic>
        <p:nvPicPr>
          <p:cNvPr id="15" name="Picture 1">
            <a:extLst>
              <a:ext uri="{FF2B5EF4-FFF2-40B4-BE49-F238E27FC236}">
                <a16:creationId xmlns:a16="http://schemas.microsoft.com/office/drawing/2014/main" xmlns="" id="{26CC3EBF-832B-4A11-9D1F-CE2B0D21E3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5" name="文字方塊 4"/>
          <p:cNvSpPr txBox="1"/>
          <p:nvPr/>
        </p:nvSpPr>
        <p:spPr>
          <a:xfrm>
            <a:off x="137161" y="1132341"/>
            <a:ext cx="3627543" cy="400110"/>
          </a:xfrm>
          <a:prstGeom prst="rect">
            <a:avLst/>
          </a:prstGeom>
          <a:noFill/>
        </p:spPr>
        <p:txBody>
          <a:bodyPr wrap="square" rtlCol="0">
            <a:spAutoFit/>
          </a:bodyPr>
          <a:lstStyle/>
          <a:p>
            <a:r>
              <a:rPr lang="zh-TW" altLang="en-US" sz="2000" b="1" dirty="0" smtClean="0">
                <a:solidFill>
                  <a:srgbClr val="E37222"/>
                </a:solidFill>
                <a:latin typeface="標楷體" panose="03000509000000000000" pitchFamily="65" charset="-120"/>
                <a:ea typeface="標楷體" panose="03000509000000000000" pitchFamily="65" charset="-120"/>
              </a:rPr>
              <a:t>你能想像</a:t>
            </a:r>
            <a:r>
              <a:rPr lang="en-US" altLang="zh-TW" sz="2000" b="1" dirty="0" smtClean="0">
                <a:solidFill>
                  <a:srgbClr val="E37222"/>
                </a:solidFill>
                <a:latin typeface="標楷體" panose="03000509000000000000" pitchFamily="65" charset="-120"/>
                <a:ea typeface="標楷體" panose="03000509000000000000" pitchFamily="65" charset="-120"/>
              </a:rPr>
              <a:t>?</a:t>
            </a:r>
            <a:endParaRPr lang="zh-TW" altLang="en-US" sz="2000" b="1" dirty="0">
              <a:solidFill>
                <a:srgbClr val="E37222"/>
              </a:solidFill>
              <a:latin typeface="標楷體" panose="03000509000000000000" pitchFamily="65" charset="-120"/>
              <a:ea typeface="標楷體" panose="03000509000000000000" pitchFamily="65" charset="-120"/>
            </a:endParaRPr>
          </a:p>
        </p:txBody>
      </p:sp>
      <p:sp>
        <p:nvSpPr>
          <p:cNvPr id="11" name="文字方塊 10"/>
          <p:cNvSpPr txBox="1"/>
          <p:nvPr/>
        </p:nvSpPr>
        <p:spPr>
          <a:xfrm>
            <a:off x="177682" y="1470589"/>
            <a:ext cx="3208020" cy="3016210"/>
          </a:xfrm>
          <a:prstGeom prst="rect">
            <a:avLst/>
          </a:prstGeom>
          <a:noFill/>
        </p:spPr>
        <p:txBody>
          <a:bodyPr wrap="square" rtlCol="0">
            <a:spAutoFit/>
          </a:bodyPr>
          <a:lstStyle/>
          <a:p>
            <a:r>
              <a:rPr lang="zh-TW" altLang="en-US" sz="1600" b="1" dirty="0" smtClean="0">
                <a:latin typeface="標楷體" panose="03000509000000000000" pitchFamily="65" charset="-120"/>
                <a:ea typeface="標楷體" panose="03000509000000000000" pitchFamily="65" charset="-120"/>
              </a:rPr>
              <a:t>與</a:t>
            </a:r>
            <a:r>
              <a:rPr lang="en-US" altLang="zh-TW" sz="1600" b="1" dirty="0" smtClean="0">
                <a:latin typeface="標楷體" panose="03000509000000000000" pitchFamily="65" charset="-120"/>
                <a:ea typeface="標楷體" panose="03000509000000000000" pitchFamily="65" charset="-120"/>
              </a:rPr>
              <a:t>19</a:t>
            </a:r>
            <a:r>
              <a:rPr lang="zh-TW" altLang="en-US" sz="1600" b="1" dirty="0" smtClean="0">
                <a:latin typeface="標楷體" panose="03000509000000000000" pitchFamily="65" charset="-120"/>
                <a:ea typeface="標楷體" panose="03000509000000000000" pitchFamily="65" charset="-120"/>
              </a:rPr>
              <a:t>世紀電氣工程領域的三巨頭</a:t>
            </a:r>
            <a:endParaRPr lang="en-US" altLang="zh-TW" sz="1600" b="1" dirty="0" smtClean="0">
              <a:latin typeface="標楷體" panose="03000509000000000000" pitchFamily="65" charset="-120"/>
              <a:ea typeface="標楷體" panose="03000509000000000000" pitchFamily="65" charset="-120"/>
            </a:endParaRPr>
          </a:p>
          <a:p>
            <a:r>
              <a:rPr lang="zh-TW" altLang="en-US"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亞歷山大</a:t>
            </a:r>
            <a:r>
              <a:rPr lang="en-US" altLang="zh-TW"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a:t>
            </a:r>
            <a:r>
              <a:rPr lang="zh-TW" altLang="en-US"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格拉漢姆</a:t>
            </a:r>
            <a:r>
              <a:rPr lang="en-US" altLang="zh-TW"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a:t>
            </a:r>
            <a:r>
              <a:rPr lang="zh-TW" altLang="en-US"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貝爾</a:t>
            </a:r>
            <a:endParaRPr lang="en-US" altLang="zh-TW"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endParaRPr>
          </a:p>
          <a:p>
            <a:r>
              <a:rPr lang="zh-TW" altLang="en-US"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托</a:t>
            </a:r>
            <a:r>
              <a:rPr lang="zh-TW" altLang="en-US"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馬斯</a:t>
            </a:r>
            <a:r>
              <a:rPr lang="en-US" altLang="zh-TW"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a:t>
            </a:r>
            <a:r>
              <a:rPr lang="zh-TW" altLang="en-US"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愛迪生</a:t>
            </a:r>
            <a:endParaRPr lang="en-US" altLang="zh-TW"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endParaRPr>
          </a:p>
          <a:p>
            <a:r>
              <a:rPr lang="zh-TW" altLang="en-US"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尼</a:t>
            </a:r>
            <a:r>
              <a:rPr lang="zh-TW" altLang="en-US"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古拉</a:t>
            </a:r>
            <a:r>
              <a:rPr lang="en-US" altLang="zh-TW"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a:t>
            </a:r>
            <a:r>
              <a:rPr lang="zh-TW" altLang="en-US" sz="1600" b="1" dirty="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特斯</a:t>
            </a:r>
            <a:r>
              <a:rPr lang="zh-TW" altLang="en-US"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rPr>
              <a:t>拉</a:t>
            </a:r>
            <a:endParaRPr lang="en-US" altLang="zh-TW" sz="1600" b="1" dirty="0" smtClean="0">
              <a:solidFill>
                <a:srgbClr val="E37222"/>
              </a:solidFill>
              <a:latin typeface="標楷體" panose="03000509000000000000" pitchFamily="65" charset="-120"/>
              <a:ea typeface="標楷體" panose="03000509000000000000" pitchFamily="65" charset="-120"/>
              <a:cs typeface="Microsoft Sans Serif" panose="020B0604020202020204" pitchFamily="34" charset="0"/>
            </a:endParaRPr>
          </a:p>
          <a:p>
            <a:r>
              <a:rPr lang="zh-TW" altLang="en-US" sz="1600" b="1" dirty="0" smtClean="0">
                <a:latin typeface="標楷體" panose="03000509000000000000" pitchFamily="65" charset="-120"/>
                <a:ea typeface="標楷體" panose="03000509000000000000" pitchFamily="65" charset="-120"/>
                <a:cs typeface="Microsoft Sans Serif" panose="020B0604020202020204" pitchFamily="34" charset="0"/>
              </a:rPr>
              <a:t>一起</a:t>
            </a:r>
            <a:r>
              <a:rPr lang="zh-TW" altLang="en-US" sz="1600" b="1" dirty="0">
                <a:latin typeface="標楷體" panose="03000509000000000000" pitchFamily="65" charset="-120"/>
                <a:ea typeface="標楷體" panose="03000509000000000000" pitchFamily="65" charset="-120"/>
                <a:cs typeface="Microsoft Sans Serif" panose="020B0604020202020204" pitchFamily="34" charset="0"/>
              </a:rPr>
              <a:t>開會的</a:t>
            </a:r>
            <a:r>
              <a:rPr lang="zh-TW" altLang="en-US" sz="1600" b="1" dirty="0" smtClean="0">
                <a:latin typeface="標楷體" panose="03000509000000000000" pitchFamily="65" charset="-120"/>
                <a:ea typeface="標楷體" panose="03000509000000000000" pitchFamily="65" charset="-120"/>
                <a:cs typeface="Microsoft Sans Serif" panose="020B0604020202020204" pitchFamily="34" charset="0"/>
              </a:rPr>
              <a:t>場景嗎</a:t>
            </a:r>
            <a:r>
              <a:rPr lang="en-US" altLang="zh-TW" sz="1600" b="1" dirty="0" smtClean="0">
                <a:latin typeface="標楷體" panose="03000509000000000000" pitchFamily="65" charset="-120"/>
                <a:ea typeface="標楷體" panose="03000509000000000000" pitchFamily="65" charset="-120"/>
                <a:cs typeface="Microsoft Sans Serif" panose="020B0604020202020204" pitchFamily="34" charset="0"/>
              </a:rPr>
              <a:t>?</a:t>
            </a:r>
          </a:p>
          <a:p>
            <a:endParaRPr lang="en-US" altLang="zh-TW" sz="1600" dirty="0" smtClean="0">
              <a:latin typeface="標楷體" panose="03000509000000000000" pitchFamily="65" charset="-120"/>
              <a:ea typeface="標楷體" panose="03000509000000000000" pitchFamily="65" charset="-120"/>
              <a:cs typeface="Microsoft Sans Serif" panose="020B0604020202020204" pitchFamily="34" charset="0"/>
            </a:endParaRPr>
          </a:p>
          <a:p>
            <a:endParaRPr lang="en-US" altLang="zh-TW" sz="1400" dirty="0" smtClean="0">
              <a:latin typeface="標楷體" panose="03000509000000000000" pitchFamily="65" charset="-120"/>
              <a:ea typeface="標楷體" panose="03000509000000000000" pitchFamily="65" charset="-120"/>
              <a:cs typeface="Microsoft Sans Serif" panose="020B0604020202020204" pitchFamily="34" charset="0"/>
            </a:endParaRPr>
          </a:p>
          <a:p>
            <a:r>
              <a:rPr lang="en-US" altLang="zh-TW" sz="1600" dirty="0">
                <a:latin typeface="標楷體" panose="03000509000000000000" pitchFamily="65" charset="-120"/>
                <a:ea typeface="標楷體" panose="03000509000000000000" pitchFamily="65" charset="-120"/>
                <a:cs typeface="Microsoft Sans Serif" panose="020B0604020202020204" pitchFamily="34" charset="0"/>
              </a:rPr>
              <a:t>1884</a:t>
            </a:r>
            <a:r>
              <a:rPr lang="zh-TW" altLang="en-US" sz="1600" dirty="0">
                <a:latin typeface="標楷體" panose="03000509000000000000" pitchFamily="65" charset="-120"/>
                <a:ea typeface="標楷體" panose="03000509000000000000" pitchFamily="65" charset="-120"/>
                <a:cs typeface="Microsoft Sans Serif" panose="020B0604020202020204" pitchFamily="34" charset="0"/>
              </a:rPr>
              <a:t>年</a:t>
            </a:r>
            <a:r>
              <a:rPr lang="en-US" altLang="zh-TW" sz="1600" dirty="0">
                <a:latin typeface="標楷體" panose="03000509000000000000" pitchFamily="65" charset="-120"/>
                <a:ea typeface="標楷體" panose="03000509000000000000" pitchFamily="65" charset="-120"/>
                <a:cs typeface="Microsoft Sans Serif" panose="020B0604020202020204" pitchFamily="34" charset="0"/>
              </a:rPr>
              <a:t>10</a:t>
            </a:r>
            <a:r>
              <a:rPr lang="zh-TW" altLang="en-US" sz="1600" dirty="0" smtClean="0">
                <a:latin typeface="標楷體" panose="03000509000000000000" pitchFamily="65" charset="-120"/>
                <a:ea typeface="標楷體" panose="03000509000000000000" pitchFamily="65" charset="-120"/>
                <a:cs typeface="Microsoft Sans Serif" panose="020B0604020202020204" pitchFamily="34" charset="0"/>
              </a:rPr>
              <a:t>月</a:t>
            </a:r>
            <a:r>
              <a:rPr lang="zh-TW" altLang="en-US" sz="1600" dirty="0">
                <a:latin typeface="標楷體" panose="03000509000000000000" pitchFamily="65" charset="-120"/>
                <a:ea typeface="標楷體" panose="03000509000000000000" pitchFamily="65" charset="-120"/>
              </a:rPr>
              <a:t>這三位電氣界的巨頭與其他著名電氣工程師</a:t>
            </a:r>
            <a:r>
              <a:rPr lang="zh-TW" altLang="en-US" sz="1600" dirty="0" smtClean="0">
                <a:latin typeface="標楷體" panose="03000509000000000000" pitchFamily="65" charset="-120"/>
                <a:ea typeface="標楷體" panose="03000509000000000000" pitchFamily="65" charset="-120"/>
              </a:rPr>
              <a:t>在費城的會議上會面，</a:t>
            </a:r>
            <a:endParaRPr lang="en-US" altLang="zh-TW" sz="1600" dirty="0">
              <a:latin typeface="標楷體" panose="03000509000000000000" pitchFamily="65" charset="-120"/>
              <a:ea typeface="標楷體" panose="03000509000000000000" pitchFamily="65" charset="-120"/>
              <a:cs typeface="Microsoft Sans Serif" panose="020B0604020202020204" pitchFamily="34" charset="0"/>
            </a:endParaRPr>
          </a:p>
          <a:p>
            <a:r>
              <a:rPr lang="zh-TW" altLang="en-US" sz="1600" dirty="0" smtClean="0">
                <a:latin typeface="標楷體" panose="03000509000000000000" pitchFamily="65" charset="-120"/>
                <a:ea typeface="標楷體" panose="03000509000000000000" pitchFamily="65" charset="-120"/>
                <a:cs typeface="Microsoft Sans Serif" panose="020B0604020202020204" pitchFamily="34" charset="0"/>
              </a:rPr>
              <a:t>這是</a:t>
            </a:r>
            <a:r>
              <a:rPr lang="zh-TW" altLang="en-US" sz="1600" dirty="0" smtClean="0">
                <a:latin typeface="標楷體" panose="03000509000000000000" pitchFamily="65" charset="-120"/>
                <a:ea typeface="標楷體" panose="03000509000000000000" pitchFamily="65" charset="-120"/>
              </a:rPr>
              <a:t>美國第一次舉行正式的電氣工程師技術會議</a:t>
            </a:r>
            <a:endParaRPr lang="zh-TW" altLang="en-US" sz="1600" dirty="0">
              <a:latin typeface="標楷體" panose="03000509000000000000" pitchFamily="65" charset="-120"/>
              <a:ea typeface="標楷體" panose="03000509000000000000" pitchFamily="65" charset="-120"/>
              <a:cs typeface="Microsoft Sans Serif" panose="020B0604020202020204" pitchFamily="34" charset="0"/>
            </a:endParaRPr>
          </a:p>
        </p:txBody>
      </p:sp>
    </p:spTree>
    <p:extLst>
      <p:ext uri="{BB962C8B-B14F-4D97-AF65-F5344CB8AC3E}">
        <p14:creationId xmlns:p14="http://schemas.microsoft.com/office/powerpoint/2010/main" val="9316766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5A190F7D-E9B0-4DCB-9854-E2EA532431AD}"/>
              </a:ext>
            </a:extLst>
          </p:cNvPr>
          <p:cNvPicPr>
            <a:picLocks noChangeAspect="1" noChangeArrowheads="1"/>
          </p:cNvPicPr>
          <p:nvPr/>
        </p:nvPicPr>
        <p:blipFill>
          <a:blip r:embed="rId3"/>
          <a:srcRect/>
          <a:stretch/>
        </p:blipFill>
        <p:spPr bwMode="auto">
          <a:xfrm>
            <a:off x="2963816" y="1110100"/>
            <a:ext cx="4308727" cy="1579867"/>
          </a:xfrm>
          <a:prstGeom prst="rect">
            <a:avLst/>
          </a:prstGeom>
          <a:noFill/>
          <a:ln>
            <a:noFill/>
          </a:ln>
          <a:effectLst>
            <a:outerShdw blurRad="292100" dist="139700" dir="2700000" algn="tl" rotWithShape="0">
              <a:srgbClr val="333333">
                <a:alpha val="64999"/>
              </a:srgbClr>
            </a:outerShdw>
          </a:effectLst>
        </p:spPr>
      </p:pic>
      <p:sp>
        <p:nvSpPr>
          <p:cNvPr id="17" name="圆角矩形 11">
            <a:extLst>
              <a:ext uri="{FF2B5EF4-FFF2-40B4-BE49-F238E27FC236}">
                <a16:creationId xmlns="" xmlns:a16="http://schemas.microsoft.com/office/drawing/2014/main" id="{7CD17DE7-4507-44E1-BE32-8DB769D6AD53}"/>
              </a:ext>
            </a:extLst>
          </p:cNvPr>
          <p:cNvSpPr>
            <a:spLocks noChangeArrowheads="1"/>
          </p:cNvSpPr>
          <p:nvPr/>
        </p:nvSpPr>
        <p:spPr bwMode="auto">
          <a:xfrm>
            <a:off x="4729386" y="2384396"/>
            <a:ext cx="678076" cy="26987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pic>
        <p:nvPicPr>
          <p:cNvPr id="15" name="图片 14">
            <a:extLst>
              <a:ext uri="{FF2B5EF4-FFF2-40B4-BE49-F238E27FC236}">
                <a16:creationId xmlns="" xmlns:a16="http://schemas.microsoft.com/office/drawing/2014/main" id="{BB6BBB3D-0966-4D73-B7FF-2BB8125F6961}"/>
              </a:ext>
            </a:extLst>
          </p:cNvPr>
          <p:cNvPicPr>
            <a:picLocks noChangeAspect="1" noChangeArrowheads="1"/>
          </p:cNvPicPr>
          <p:nvPr/>
        </p:nvPicPr>
        <p:blipFill>
          <a:blip r:embed="rId4"/>
          <a:srcRect/>
          <a:stretch/>
        </p:blipFill>
        <p:spPr bwMode="auto">
          <a:xfrm>
            <a:off x="2963815" y="2827071"/>
            <a:ext cx="5047300" cy="4435507"/>
          </a:xfrm>
          <a:prstGeom prst="rect">
            <a:avLst/>
          </a:prstGeom>
          <a:noFill/>
          <a:ln>
            <a:noFill/>
          </a:ln>
          <a:effectLst>
            <a:outerShdw blurRad="292100" dist="139700" dir="2700000" algn="tl" rotWithShape="0">
              <a:srgbClr val="333333">
                <a:alpha val="64999"/>
              </a:srgbClr>
            </a:outerShdw>
          </a:effectLst>
        </p:spPr>
      </p:pic>
      <p:sp>
        <p:nvSpPr>
          <p:cNvPr id="9" name="矩形 6">
            <a:extLst>
              <a:ext uri="{FF2B5EF4-FFF2-40B4-BE49-F238E27FC236}">
                <a16:creationId xmlns="" xmlns:a16="http://schemas.microsoft.com/office/drawing/2014/main" id="{D654016F-2110-4698-946B-5A1ACCD643C1}"/>
              </a:ext>
            </a:extLst>
          </p:cNvPr>
          <p:cNvSpPr>
            <a:spLocks noChangeArrowheads="1"/>
          </p:cNvSpPr>
          <p:nvPr/>
        </p:nvSpPr>
        <p:spPr bwMode="auto">
          <a:xfrm>
            <a:off x="5999742" y="2268953"/>
            <a:ext cx="1089615"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TW" altLang="en-US" sz="1350" b="1" dirty="0">
                <a:latin typeface="微软雅黑" pitchFamily="34" charset="-122"/>
                <a:ea typeface="微软雅黑" pitchFamily="34" charset="-122"/>
              </a:rPr>
              <a:t>數據</a:t>
            </a:r>
            <a:endParaRPr lang="en-US" altLang="zh-CN" sz="1350" b="1" dirty="0">
              <a:latin typeface="微软雅黑" pitchFamily="34" charset="-122"/>
              <a:ea typeface="微软雅黑" pitchFamily="34" charset="-122"/>
            </a:endParaRPr>
          </a:p>
        </p:txBody>
      </p:sp>
      <p:sp>
        <p:nvSpPr>
          <p:cNvPr id="12" name="箭头: 下 21">
            <a:extLst>
              <a:ext uri="{FF2B5EF4-FFF2-40B4-BE49-F238E27FC236}">
                <a16:creationId xmlns="" xmlns:a16="http://schemas.microsoft.com/office/drawing/2014/main" id="{E99D5DA7-8238-4D43-A580-4AA1052B7FAC}"/>
              </a:ext>
            </a:extLst>
          </p:cNvPr>
          <p:cNvSpPr>
            <a:spLocks noChangeArrowheads="1"/>
          </p:cNvSpPr>
          <p:nvPr/>
        </p:nvSpPr>
        <p:spPr bwMode="auto">
          <a:xfrm>
            <a:off x="4961367" y="2747697"/>
            <a:ext cx="214115" cy="317500"/>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sp>
        <p:nvSpPr>
          <p:cNvPr id="4" name="标题 1">
            <a:extLst>
              <a:ext uri="{FF2B5EF4-FFF2-40B4-BE49-F238E27FC236}">
                <a16:creationId xmlns="" xmlns:a16="http://schemas.microsoft.com/office/drawing/2014/main" id="{C6ED0D28-20BE-B725-8E8D-55E0D6122BBC}"/>
              </a:ext>
            </a:extLst>
          </p:cNvPr>
          <p:cNvSpPr>
            <a:spLocks noGrp="1" noChangeArrowheads="1"/>
          </p:cNvSpPr>
          <p:nvPr>
            <p:ph type="title"/>
          </p:nvPr>
        </p:nvSpPr>
        <p:spPr>
          <a:xfrm>
            <a:off x="685800" y="220469"/>
            <a:ext cx="8209429" cy="812800"/>
          </a:xfrm>
          <a:ln/>
        </p:spPr>
        <p:txBody>
          <a:bodyPr/>
          <a:lstStyle/>
          <a:p>
            <a:r>
              <a:rPr lang="zh-CN" sz="2400" b="1" dirty="0" smtClean="0">
                <a:latin typeface="微軟正黑體" panose="020B0604030504040204" pitchFamily="34" charset="-120"/>
                <a:ea typeface="微軟正黑體" panose="020B0604030504040204" pitchFamily="34" charset="-120"/>
              </a:rPr>
              <a:t>輔助</a:t>
            </a:r>
            <a:r>
              <a:rPr lang="zh-CN" altLang="en-US" sz="2400" b="1" dirty="0" smtClean="0">
                <a:latin typeface="微軟正黑體" panose="020B0604030504040204" pitchFamily="34" charset="-120"/>
                <a:ea typeface="微軟正黑體" panose="020B0604030504040204" pitchFamily="34" charset="-120"/>
              </a:rPr>
              <a:t>材料</a:t>
            </a:r>
            <a:r>
              <a:rPr lang="zh-CN" sz="2400" b="1" dirty="0" smtClean="0">
                <a:latin typeface="微軟正黑體" panose="020B0604030504040204" pitchFamily="34" charset="-120"/>
                <a:ea typeface="微軟正黑體" panose="020B0604030504040204" pitchFamily="34" charset="-120"/>
              </a:rPr>
              <a:t>：</a:t>
            </a:r>
            <a:r>
              <a:rPr lang="zh-CN" altLang="zh-TW" sz="2400" b="1" dirty="0">
                <a:latin typeface="微軟正黑體" panose="020B0604030504040204" pitchFamily="34" charset="-120"/>
                <a:ea typeface="微軟正黑體" panose="020B0604030504040204" pitchFamily="34" charset="-120"/>
              </a:rPr>
              <a:t>多媒體、</a:t>
            </a:r>
            <a:r>
              <a:rPr lang="zh-CN" altLang="en-US" sz="2400" b="1" dirty="0">
                <a:latin typeface="微軟正黑體" panose="020B0604030504040204" pitchFamily="34" charset="-120"/>
                <a:ea typeface="微軟正黑體" panose="020B0604030504040204" pitchFamily="34" charset="-120"/>
              </a:rPr>
              <a:t>會議</a:t>
            </a:r>
            <a:r>
              <a:rPr lang="zh-TW" altLang="en-US" sz="2400" b="1" dirty="0">
                <a:latin typeface="微軟正黑體" panose="020B0604030504040204" pitchFamily="34" charset="-120"/>
                <a:ea typeface="微軟正黑體" panose="020B0604030504040204" pitchFamily="34" charset="-120"/>
              </a:rPr>
              <a:t>影片</a:t>
            </a:r>
            <a:r>
              <a:rPr lang="zh-CN" altLang="zh-TW" sz="2400" b="1" dirty="0">
                <a:latin typeface="微軟正黑體" panose="020B0604030504040204" pitchFamily="34" charset="-120"/>
                <a:ea typeface="微軟正黑體" panose="020B0604030504040204" pitchFamily="34" charset="-120"/>
              </a:rPr>
              <a:t>、代碼</a:t>
            </a:r>
            <a:r>
              <a:rPr lang="zh-CN" altLang="en-US" sz="2400" b="1" dirty="0">
                <a:latin typeface="微軟正黑體" panose="020B0604030504040204" pitchFamily="34" charset="-120"/>
                <a:ea typeface="微軟正黑體" panose="020B0604030504040204" pitchFamily="34" charset="-120"/>
              </a:rPr>
              <a:t>、</a:t>
            </a:r>
            <a:r>
              <a:rPr lang="zh-CN" altLang="zh-TW" sz="2400" b="1" dirty="0">
                <a:latin typeface="微軟正黑體" panose="020B0604030504040204" pitchFamily="34" charset="-120"/>
                <a:ea typeface="微軟正黑體" panose="020B0604030504040204" pitchFamily="34" charset="-120"/>
              </a:rPr>
              <a:t>數據</a:t>
            </a:r>
            <a:r>
              <a:rPr lang="zh-TW" altLang="en-US" sz="2400" b="1" dirty="0">
                <a:latin typeface="微軟正黑體" panose="020B0604030504040204" pitchFamily="34" charset="-120"/>
                <a:ea typeface="微軟正黑體" panose="020B0604030504040204" pitchFamily="34" charset="-120"/>
              </a:rPr>
              <a:t>及</a:t>
            </a:r>
            <a:r>
              <a:rPr lang="zh-CN" altLang="en-US" sz="2400" b="1" dirty="0">
                <a:latin typeface="微軟正黑體" panose="020B0604030504040204" pitchFamily="34" charset="-120"/>
                <a:ea typeface="微軟正黑體" panose="020B0604030504040204" pitchFamily="34" charset="-120"/>
              </a:rPr>
              <a:t>互動文章</a:t>
            </a:r>
            <a:endParaRPr lang="zh-CN" sz="2400" b="1" dirty="0">
              <a:latin typeface="微軟正黑體" panose="020B0604030504040204" pitchFamily="34" charset="-120"/>
              <a:ea typeface="微軟正黑體" panose="020B0604030504040204" pitchFamily="34" charset="-120"/>
            </a:endParaRPr>
          </a:p>
        </p:txBody>
      </p:sp>
      <p:pic>
        <p:nvPicPr>
          <p:cNvPr id="5" name="图片 4">
            <a:extLst>
              <a:ext uri="{FF2B5EF4-FFF2-40B4-BE49-F238E27FC236}">
                <a16:creationId xmlns="" xmlns:a16="http://schemas.microsoft.com/office/drawing/2014/main" id="{139BAA7D-16AE-5722-9044-3B981938B7E1}"/>
              </a:ext>
            </a:extLst>
          </p:cNvPr>
          <p:cNvPicPr>
            <a:picLocks noChangeAspect="1"/>
          </p:cNvPicPr>
          <p:nvPr/>
        </p:nvPicPr>
        <p:blipFill>
          <a:blip r:embed="rId5"/>
          <a:srcRect/>
          <a:stretch/>
        </p:blipFill>
        <p:spPr>
          <a:xfrm>
            <a:off x="608965" y="1118564"/>
            <a:ext cx="1965548" cy="5578499"/>
          </a:xfrm>
          <a:prstGeom prst="rect">
            <a:avLst/>
          </a:prstGeom>
          <a:ln w="19050">
            <a:solidFill>
              <a:schemeClr val="bg1">
                <a:lumMod val="85000"/>
              </a:schemeClr>
            </a:solidFill>
          </a:ln>
        </p:spPr>
      </p:pic>
      <p:sp>
        <p:nvSpPr>
          <p:cNvPr id="6" name="圆角矩形 11">
            <a:extLst>
              <a:ext uri="{FF2B5EF4-FFF2-40B4-BE49-F238E27FC236}">
                <a16:creationId xmlns="" xmlns:a16="http://schemas.microsoft.com/office/drawing/2014/main" id="{6B3780F3-1B7D-E0CE-DCA2-3DE3E8612283}"/>
              </a:ext>
            </a:extLst>
          </p:cNvPr>
          <p:cNvSpPr>
            <a:spLocks noChangeArrowheads="1"/>
          </p:cNvSpPr>
          <p:nvPr/>
        </p:nvSpPr>
        <p:spPr bwMode="auto">
          <a:xfrm>
            <a:off x="608965" y="3210236"/>
            <a:ext cx="1549288" cy="411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Tree>
    <p:custDataLst>
      <p:tags r:id="rId1"/>
    </p:custDataLst>
    <p:extLst>
      <p:ext uri="{BB962C8B-B14F-4D97-AF65-F5344CB8AC3E}">
        <p14:creationId xmlns:p14="http://schemas.microsoft.com/office/powerpoint/2010/main" val="1396194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 xmlns:a16="http://schemas.microsoft.com/office/drawing/2014/main" id="{2D23EF2D-B99F-C5C8-0F08-031B3839FDB3}"/>
              </a:ext>
            </a:extLst>
          </p:cNvPr>
          <p:cNvPicPr>
            <a:picLocks noChangeAspect="1"/>
          </p:cNvPicPr>
          <p:nvPr/>
        </p:nvPicPr>
        <p:blipFill>
          <a:blip r:embed="rId3"/>
          <a:srcRect/>
          <a:stretch/>
        </p:blipFill>
        <p:spPr>
          <a:xfrm>
            <a:off x="2883145" y="3288029"/>
            <a:ext cx="4686401" cy="3398327"/>
          </a:xfrm>
          <a:prstGeom prst="rect">
            <a:avLst/>
          </a:prstGeom>
          <a:ln>
            <a:solidFill>
              <a:schemeClr val="bg1">
                <a:lumMod val="65000"/>
              </a:schemeClr>
            </a:solidFill>
          </a:ln>
        </p:spPr>
      </p:pic>
      <p:pic>
        <p:nvPicPr>
          <p:cNvPr id="15" name="图片 14">
            <a:extLst>
              <a:ext uri="{FF2B5EF4-FFF2-40B4-BE49-F238E27FC236}">
                <a16:creationId xmlns="" xmlns:a16="http://schemas.microsoft.com/office/drawing/2014/main" id="{BACE2DD1-CDA0-B8BF-5DF6-9BF0A217A035}"/>
              </a:ext>
            </a:extLst>
          </p:cNvPr>
          <p:cNvPicPr>
            <a:picLocks noChangeAspect="1"/>
          </p:cNvPicPr>
          <p:nvPr/>
        </p:nvPicPr>
        <p:blipFill>
          <a:blip r:embed="rId4"/>
          <a:srcRect/>
          <a:stretch/>
        </p:blipFill>
        <p:spPr>
          <a:xfrm>
            <a:off x="2883143" y="1118565"/>
            <a:ext cx="4567764" cy="1998116"/>
          </a:xfrm>
          <a:prstGeom prst="rect">
            <a:avLst/>
          </a:prstGeom>
          <a:ln>
            <a:solidFill>
              <a:schemeClr val="bg1">
                <a:lumMod val="65000"/>
              </a:schemeClr>
            </a:solidFill>
          </a:ln>
        </p:spPr>
      </p:pic>
      <p:sp>
        <p:nvSpPr>
          <p:cNvPr id="16" name="圆角矩形 11">
            <a:extLst>
              <a:ext uri="{FF2B5EF4-FFF2-40B4-BE49-F238E27FC236}">
                <a16:creationId xmlns="" xmlns:a16="http://schemas.microsoft.com/office/drawing/2014/main" id="{1874574C-2088-4F0A-517F-8F11595B8F17}"/>
              </a:ext>
            </a:extLst>
          </p:cNvPr>
          <p:cNvSpPr>
            <a:spLocks noChangeArrowheads="1"/>
          </p:cNvSpPr>
          <p:nvPr/>
        </p:nvSpPr>
        <p:spPr bwMode="auto">
          <a:xfrm>
            <a:off x="4895851" y="2579145"/>
            <a:ext cx="446096" cy="44267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18" name="箭头: 下 21">
            <a:extLst>
              <a:ext uri="{FF2B5EF4-FFF2-40B4-BE49-F238E27FC236}">
                <a16:creationId xmlns="" xmlns:a16="http://schemas.microsoft.com/office/drawing/2014/main" id="{665926D0-14E8-6B31-5446-DFDC63E8C081}"/>
              </a:ext>
            </a:extLst>
          </p:cNvPr>
          <p:cNvSpPr>
            <a:spLocks noChangeArrowheads="1"/>
          </p:cNvSpPr>
          <p:nvPr/>
        </p:nvSpPr>
        <p:spPr bwMode="auto">
          <a:xfrm>
            <a:off x="5011843" y="3163783"/>
            <a:ext cx="214115" cy="317500"/>
          </a:xfrm>
          <a:prstGeom prst="downArrow">
            <a:avLst>
              <a:gd name="adj1" fmla="val 50000"/>
              <a:gd name="adj2" fmla="val 49951"/>
            </a:avLst>
          </a:prstGeom>
          <a:solidFill>
            <a:srgbClr val="FF0000"/>
          </a:solidFill>
          <a:ln w="38100" algn="ctr">
            <a:solidFill>
              <a:srgbClr val="FF0000"/>
            </a:solidFill>
            <a:round/>
            <a:headEnd/>
            <a:tailEnd/>
          </a:ln>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dirty="0">
              <a:solidFill>
                <a:srgbClr val="000000"/>
              </a:solidFill>
              <a:latin typeface="Verdana" panose="020B0604030504040204" pitchFamily="34" charset="0"/>
            </a:endParaRPr>
          </a:p>
        </p:txBody>
      </p:sp>
      <p:pic>
        <p:nvPicPr>
          <p:cNvPr id="2" name="图片 1">
            <a:extLst>
              <a:ext uri="{FF2B5EF4-FFF2-40B4-BE49-F238E27FC236}">
                <a16:creationId xmlns="" xmlns:a16="http://schemas.microsoft.com/office/drawing/2014/main" id="{59B85386-67FC-9072-3A5F-2FD385C95DC2}"/>
              </a:ext>
            </a:extLst>
          </p:cNvPr>
          <p:cNvPicPr>
            <a:picLocks noChangeAspect="1"/>
          </p:cNvPicPr>
          <p:nvPr/>
        </p:nvPicPr>
        <p:blipFill>
          <a:blip r:embed="rId5"/>
          <a:srcRect/>
          <a:stretch/>
        </p:blipFill>
        <p:spPr>
          <a:xfrm>
            <a:off x="608965" y="1118565"/>
            <a:ext cx="1965548" cy="5578499"/>
          </a:xfrm>
          <a:prstGeom prst="rect">
            <a:avLst/>
          </a:prstGeom>
          <a:ln w="19050">
            <a:solidFill>
              <a:schemeClr val="bg1">
                <a:lumMod val="85000"/>
              </a:schemeClr>
            </a:solidFill>
          </a:ln>
        </p:spPr>
      </p:pic>
      <p:sp>
        <p:nvSpPr>
          <p:cNvPr id="3" name="圆角矩形 11">
            <a:extLst>
              <a:ext uri="{FF2B5EF4-FFF2-40B4-BE49-F238E27FC236}">
                <a16:creationId xmlns="" xmlns:a16="http://schemas.microsoft.com/office/drawing/2014/main" id="{889A5C1F-E8BD-0EEC-D37E-90E97D0F2AAC}"/>
              </a:ext>
            </a:extLst>
          </p:cNvPr>
          <p:cNvSpPr>
            <a:spLocks noChangeArrowheads="1"/>
          </p:cNvSpPr>
          <p:nvPr/>
        </p:nvSpPr>
        <p:spPr bwMode="auto">
          <a:xfrm>
            <a:off x="608966" y="3210237"/>
            <a:ext cx="1549288" cy="411505"/>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9" name="矩形 6">
            <a:extLst>
              <a:ext uri="{FF2B5EF4-FFF2-40B4-BE49-F238E27FC236}">
                <a16:creationId xmlns="" xmlns:a16="http://schemas.microsoft.com/office/drawing/2014/main" id="{D654016F-2110-4698-946B-5A1ACCD643C1}"/>
              </a:ext>
            </a:extLst>
          </p:cNvPr>
          <p:cNvSpPr>
            <a:spLocks noChangeArrowheads="1"/>
          </p:cNvSpPr>
          <p:nvPr/>
        </p:nvSpPr>
        <p:spPr bwMode="auto">
          <a:xfrm>
            <a:off x="5557137" y="2579145"/>
            <a:ext cx="1678583"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smtClean="0">
                <a:latin typeface="微软雅黑" pitchFamily="34" charset="-122"/>
                <a:ea typeface="微软雅黑" pitchFamily="34" charset="-122"/>
              </a:rPr>
              <a:t>互動</a:t>
            </a:r>
            <a:r>
              <a:rPr lang="zh-CN" altLang="en-US" sz="1350" b="1" dirty="0">
                <a:latin typeface="微软雅黑" pitchFamily="34" charset="-122"/>
                <a:ea typeface="微软雅黑" pitchFamily="34" charset="-122"/>
              </a:rPr>
              <a:t>模式</a:t>
            </a:r>
            <a:endParaRPr lang="en-US" altLang="zh-CN" sz="1350" b="1" dirty="0">
              <a:latin typeface="微软雅黑" pitchFamily="34" charset="-122"/>
              <a:ea typeface="微软雅黑" pitchFamily="34" charset="-122"/>
            </a:endParaRPr>
          </a:p>
        </p:txBody>
      </p:sp>
      <p:sp>
        <p:nvSpPr>
          <p:cNvPr id="10" name="标题 2">
            <a:extLst>
              <a:ext uri="{FF2B5EF4-FFF2-40B4-BE49-F238E27FC236}">
                <a16:creationId xmlns="" xmlns:a16="http://schemas.microsoft.com/office/drawing/2014/main" id="{798C508E-38D8-D01E-3E53-B4574AC260B4}"/>
              </a:ext>
            </a:extLst>
          </p:cNvPr>
          <p:cNvSpPr txBox="1">
            <a:spLocks/>
          </p:cNvSpPr>
          <p:nvPr/>
        </p:nvSpPr>
        <p:spPr>
          <a:xfrm>
            <a:off x="512349" y="413079"/>
            <a:ext cx="8930823" cy="649287"/>
          </a:xfrm>
          <a:prstGeom prst="rect">
            <a:avLst/>
          </a:prstGeom>
        </p:spPr>
        <p:txBody>
          <a:bodyPr/>
          <a:lstStyle>
            <a:lvl1pPr algn="l" defTabSz="914377" rtl="0" eaLnBrk="1" latinLnBrk="0" hangingPunct="1">
              <a:lnSpc>
                <a:spcPct val="90000"/>
              </a:lnSpc>
              <a:spcBef>
                <a:spcPct val="0"/>
              </a:spcBef>
              <a:buNone/>
              <a:defRPr sz="3400" b="1" i="0" kern="1200">
                <a:solidFill>
                  <a:srgbClr val="0066A1"/>
                </a:solidFill>
                <a:latin typeface="Calibri" charset="0"/>
                <a:ea typeface="Calibri" charset="0"/>
                <a:cs typeface="Calibri" charset="0"/>
              </a:defRPr>
            </a:lvl1pPr>
          </a:lstStyle>
          <a:p>
            <a:r>
              <a:rPr lang="zh-TW" altLang="en-US" sz="2400" dirty="0">
                <a:solidFill>
                  <a:schemeClr val="tx1"/>
                </a:solidFill>
                <a:latin typeface="微軟正黑體" panose="020B0604030504040204" pitchFamily="34" charset="-120"/>
                <a:ea typeface="微軟正黑體" panose="020B0604030504040204" pitchFamily="34" charset="-120"/>
                <a:cs typeface="+mj-cs"/>
              </a:rPr>
              <a:t>輔助材料：多媒體、會議影片、代碼、數據及互動文章</a:t>
            </a:r>
            <a:endParaRPr lang="en-US" altLang="zh-CN" sz="2400" dirty="0">
              <a:solidFill>
                <a:schemeClr val="tx1"/>
              </a:solidFill>
              <a:latin typeface="微軟正黑體" panose="020B0604030504040204" pitchFamily="34" charset="-120"/>
              <a:ea typeface="微軟正黑體" panose="020B0604030504040204" pitchFamily="34" charset="-120"/>
              <a:cs typeface="+mj-cs"/>
            </a:endParaRPr>
          </a:p>
        </p:txBody>
      </p:sp>
    </p:spTree>
    <p:custDataLst>
      <p:tags r:id="rId1"/>
    </p:custDataLst>
    <p:extLst>
      <p:ext uri="{BB962C8B-B14F-4D97-AF65-F5344CB8AC3E}">
        <p14:creationId xmlns:p14="http://schemas.microsoft.com/office/powerpoint/2010/main" val="32057767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F934EC6-1588-82E8-1FD1-02EC88C5E030}"/>
              </a:ext>
            </a:extLst>
          </p:cNvPr>
          <p:cNvSpPr>
            <a:spLocks noGrp="1"/>
          </p:cNvSpPr>
          <p:nvPr>
            <p:ph type="title"/>
          </p:nvPr>
        </p:nvSpPr>
        <p:spPr/>
        <p:txBody>
          <a:bodyPr>
            <a:normAutofit/>
          </a:bodyPr>
          <a:lstStyle/>
          <a:p>
            <a:pPr algn="l"/>
            <a:r>
              <a:rPr lang="en-US" altLang="zh-TW" sz="2400" b="1" dirty="0">
                <a:latin typeface="微軟正黑體" panose="020B0604030504040204" pitchFamily="34" charset="-120"/>
                <a:ea typeface="微軟正黑體" panose="020B0604030504040204" pitchFamily="34" charset="-120"/>
              </a:rPr>
              <a:t>Image Search (Beta</a:t>
            </a:r>
            <a:r>
              <a:rPr lang="en-US" altLang="zh-TW" sz="2400" b="1" dirty="0" smtClean="0">
                <a:latin typeface="微軟正黑體" panose="020B0604030504040204" pitchFamily="34" charset="-120"/>
                <a:ea typeface="微軟正黑體" panose="020B0604030504040204" pitchFamily="34" charset="-120"/>
              </a:rPr>
              <a:t>)</a:t>
            </a:r>
            <a:endParaRPr lang="en-US" altLang="zh-TW" sz="2400" b="1" dirty="0">
              <a:latin typeface="微軟正黑體" panose="020B0604030504040204" pitchFamily="34" charset="-120"/>
              <a:ea typeface="微軟正黑體" panose="020B0604030504040204" pitchFamily="34" charset="-120"/>
            </a:endParaRPr>
          </a:p>
        </p:txBody>
      </p:sp>
      <p:sp>
        <p:nvSpPr>
          <p:cNvPr id="3" name="Text Placeholder 2">
            <a:extLst>
              <a:ext uri="{FF2B5EF4-FFF2-40B4-BE49-F238E27FC236}">
                <a16:creationId xmlns="" xmlns:a16="http://schemas.microsoft.com/office/drawing/2014/main" id="{26D692BD-5AD1-B00A-D7C9-331BF132A5E4}"/>
              </a:ext>
            </a:extLst>
          </p:cNvPr>
          <p:cNvSpPr>
            <a:spLocks noGrp="1"/>
          </p:cNvSpPr>
          <p:nvPr>
            <p:ph type="body" sz="quarter" idx="13"/>
          </p:nvPr>
        </p:nvSpPr>
        <p:spPr>
          <a:xfrm>
            <a:off x="464240" y="1653782"/>
            <a:ext cx="4866628" cy="3943351"/>
          </a:xfrm>
        </p:spPr>
        <p:txBody>
          <a:bodyPr>
            <a:normAutofit/>
          </a:bodyPr>
          <a:lstStyle/>
          <a:p>
            <a:r>
              <a:rPr lang="zh-CN" altLang="en-US" sz="1800" dirty="0" smtClean="0">
                <a:latin typeface="微軟正黑體" panose="020B0604030504040204" pitchFamily="34" charset="-120"/>
                <a:ea typeface="微軟正黑體" panose="020B0604030504040204" pitchFamily="34" charset="-120"/>
              </a:rPr>
              <a:t>圖像</a:t>
            </a:r>
            <a:r>
              <a:rPr lang="zh-TW" altLang="en-US" sz="1800" dirty="0">
                <a:latin typeface="微軟正黑體" panose="020B0604030504040204" pitchFamily="34" charset="-120"/>
                <a:ea typeface="微軟正黑體" panose="020B0604030504040204" pitchFamily="34" charset="-120"/>
              </a:rPr>
              <a:t>搜尋</a:t>
            </a:r>
            <a:r>
              <a:rPr lang="zh-CN" altLang="en-US" sz="1800" dirty="0" smtClean="0">
                <a:latin typeface="微軟正黑體" panose="020B0604030504040204" pitchFamily="34" charset="-120"/>
                <a:ea typeface="微軟正黑體" panose="020B0604030504040204" pitchFamily="34" charset="-120"/>
              </a:rPr>
              <a:t>是</a:t>
            </a:r>
            <a:r>
              <a:rPr lang="en-US" altLang="zh-CN" sz="1800" dirty="0">
                <a:latin typeface="微軟正黑體" panose="020B0604030504040204" pitchFamily="34" charset="-120"/>
                <a:ea typeface="微軟正黑體" panose="020B0604030504040204" pitchFamily="34" charset="-120"/>
              </a:rPr>
              <a:t>IEEE </a:t>
            </a:r>
            <a:r>
              <a:rPr lang="en-US" altLang="zh-CN" sz="1800" i="1" dirty="0">
                <a:latin typeface="微軟正黑體" panose="020B0604030504040204" pitchFamily="34" charset="-120"/>
                <a:ea typeface="微軟正黑體" panose="020B0604030504040204" pitchFamily="34" charset="-120"/>
              </a:rPr>
              <a:t>Xplore </a:t>
            </a:r>
            <a:r>
              <a:rPr lang="zh-CN" altLang="en-US" sz="1800" dirty="0">
                <a:latin typeface="微軟正黑體" panose="020B0604030504040204" pitchFamily="34" charset="-120"/>
                <a:ea typeface="微軟正黑體" panose="020B0604030504040204" pitchFamily="34" charset="-120"/>
              </a:rPr>
              <a:t>的一項新功能，可獲取期刊和會議論文中的相關</a:t>
            </a:r>
            <a:r>
              <a:rPr lang="zh-CN" altLang="en-US" sz="1800" dirty="0" smtClean="0">
                <a:latin typeface="微軟正黑體" panose="020B0604030504040204" pitchFamily="34" charset="-120"/>
                <a:ea typeface="微軟正黑體" panose="020B0604030504040204" pitchFamily="34" charset="-120"/>
              </a:rPr>
              <a:t>圖</a:t>
            </a:r>
            <a:r>
              <a:rPr lang="zh-TW" altLang="en-US" sz="1800" dirty="0" smtClean="0">
                <a:latin typeface="微軟正黑體" panose="020B0604030504040204" pitchFamily="34" charset="-120"/>
                <a:ea typeface="微軟正黑體" panose="020B0604030504040204" pitchFamily="34" charset="-120"/>
              </a:rPr>
              <a:t>片</a:t>
            </a:r>
            <a:r>
              <a:rPr lang="zh-CN" altLang="en-US" sz="1800" dirty="0" smtClean="0">
                <a:latin typeface="微軟正黑體" panose="020B0604030504040204" pitchFamily="34" charset="-120"/>
                <a:ea typeface="微軟正黑體" panose="020B0604030504040204" pitchFamily="34" charset="-120"/>
              </a:rPr>
              <a:t>、</a:t>
            </a:r>
            <a:r>
              <a:rPr lang="zh-CN" altLang="en-US" sz="1800" dirty="0">
                <a:latin typeface="微軟正黑體" panose="020B0604030504040204" pitchFamily="34" charset="-120"/>
                <a:ea typeface="微軟正黑體" panose="020B0604030504040204" pitchFamily="34" charset="-120"/>
              </a:rPr>
              <a:t>圖表、</a:t>
            </a:r>
            <a:r>
              <a:rPr lang="zh-CN" altLang="en-US" sz="1800" dirty="0" smtClean="0">
                <a:latin typeface="微軟正黑體" panose="020B0604030504040204" pitchFamily="34" charset="-120"/>
                <a:ea typeface="微軟正黑體" panose="020B0604030504040204" pitchFamily="34" charset="-120"/>
              </a:rPr>
              <a:t>原理</a:t>
            </a:r>
            <a:r>
              <a:rPr lang="zh-TW" altLang="en-US" sz="1800" dirty="0" smtClean="0">
                <a:latin typeface="微軟正黑體" panose="020B0604030504040204" pitchFamily="34" charset="-120"/>
                <a:ea typeface="微軟正黑體" panose="020B0604030504040204" pitchFamily="34" charset="-120"/>
              </a:rPr>
              <a:t>及</a:t>
            </a:r>
            <a:r>
              <a:rPr lang="zh-CN" altLang="en-US" sz="1800" dirty="0" smtClean="0">
                <a:latin typeface="微軟正黑體" panose="020B0604030504040204" pitchFamily="34" charset="-120"/>
                <a:ea typeface="微軟正黑體" panose="020B0604030504040204" pitchFamily="34" charset="-120"/>
              </a:rPr>
              <a:t>流程圖</a:t>
            </a:r>
            <a:r>
              <a:rPr lang="zh-CN" altLang="en-US" sz="1800" dirty="0">
                <a:latin typeface="微軟正黑體" panose="020B0604030504040204" pitchFamily="34" charset="-120"/>
                <a:ea typeface="微軟正黑體" panose="020B0604030504040204" pitchFamily="34" charset="-120"/>
              </a:rPr>
              <a:t>等。
</a:t>
            </a:r>
            <a:r>
              <a:rPr lang="zh-CN" altLang="en-US" sz="1800" dirty="0" smtClean="0">
                <a:latin typeface="微軟正黑體" panose="020B0604030504040204" pitchFamily="34" charset="-120"/>
                <a:ea typeface="微軟正黑體" panose="020B0604030504040204" pitchFamily="34" charset="-120"/>
              </a:rPr>
              <a:t>圖像</a:t>
            </a:r>
            <a:r>
              <a:rPr lang="zh-TW" altLang="en-US" sz="1800" dirty="0">
                <a:latin typeface="微軟正黑體" panose="020B0604030504040204" pitchFamily="34" charset="-120"/>
                <a:ea typeface="微軟正黑體" panose="020B0604030504040204" pitchFamily="34" charset="-120"/>
              </a:rPr>
              <a:t>搜尋</a:t>
            </a:r>
            <a:r>
              <a:rPr lang="zh-CN" altLang="en-US" sz="1800" dirty="0" smtClean="0">
                <a:latin typeface="微軟正黑體" panose="020B0604030504040204" pitchFamily="34" charset="-120"/>
                <a:ea typeface="微軟正黑體" panose="020B0604030504040204" pitchFamily="34" charset="-120"/>
              </a:rPr>
              <a:t>目前</a:t>
            </a:r>
            <a:r>
              <a:rPr lang="zh-CN" altLang="en-US" sz="1800" dirty="0">
                <a:latin typeface="微軟正黑體" panose="020B0604030504040204" pitchFamily="34" charset="-120"/>
                <a:ea typeface="微軟正黑體" panose="020B0604030504040204" pitchFamily="34" charset="-120"/>
              </a:rPr>
              <a:t>僅提供給</a:t>
            </a:r>
            <a:r>
              <a:rPr lang="en-US" altLang="zh-CN" sz="1800" dirty="0">
                <a:latin typeface="微軟正黑體" panose="020B0604030504040204" pitchFamily="34" charset="-120"/>
                <a:ea typeface="微軟正黑體" panose="020B0604030504040204" pitchFamily="34" charset="-120"/>
              </a:rPr>
              <a:t>IEL</a:t>
            </a:r>
            <a:r>
              <a:rPr lang="zh-CN" altLang="en-US" sz="1800" dirty="0">
                <a:latin typeface="微軟正黑體" panose="020B0604030504040204" pitchFamily="34" charset="-120"/>
                <a:ea typeface="微軟正黑體" panose="020B0604030504040204" pitchFamily="34" charset="-120"/>
              </a:rPr>
              <a:t>用戶。使用者需</a:t>
            </a:r>
            <a:r>
              <a:rPr lang="zh-CN" altLang="en-US" sz="1800" dirty="0" smtClean="0">
                <a:latin typeface="微軟正黑體" panose="020B0604030504040204" pitchFamily="34" charset="-120"/>
                <a:ea typeface="微軟正黑體" panose="020B0604030504040204" pitchFamily="34" charset="-120"/>
              </a:rPr>
              <a:t>在機構</a:t>
            </a:r>
            <a:r>
              <a:rPr lang="zh-CN" altLang="en-US" sz="1800" dirty="0">
                <a:latin typeface="微軟正黑體" panose="020B0604030504040204" pitchFamily="34" charset="-120"/>
                <a:ea typeface="微軟正黑體" panose="020B0604030504040204" pitchFamily="34" charset="-120"/>
              </a:rPr>
              <a:t>訂閱的情況下，才能使用圖像</a:t>
            </a:r>
            <a:r>
              <a:rPr lang="zh-CN" altLang="en-US" sz="1800" dirty="0" smtClean="0">
                <a:latin typeface="微軟正黑體" panose="020B0604030504040204" pitchFamily="34" charset="-120"/>
                <a:ea typeface="微軟正黑體" panose="020B0604030504040204" pitchFamily="34" charset="-120"/>
              </a:rPr>
              <a:t>搜</a:t>
            </a:r>
            <a:r>
              <a:rPr lang="zh-TW" altLang="en-US" sz="1800" dirty="0" smtClean="0">
                <a:latin typeface="微軟正黑體" panose="020B0604030504040204" pitchFamily="34" charset="-120"/>
                <a:ea typeface="微軟正黑體" panose="020B0604030504040204" pitchFamily="34" charset="-120"/>
              </a:rPr>
              <a:t>尋</a:t>
            </a:r>
            <a:r>
              <a:rPr lang="zh-CN" altLang="en-US" sz="1800" dirty="0" smtClean="0">
                <a:latin typeface="微軟正黑體" panose="020B0604030504040204" pitchFamily="34" charset="-120"/>
                <a:ea typeface="微軟正黑體" panose="020B0604030504040204" pitchFamily="34" charset="-120"/>
              </a:rPr>
              <a:t>。</a:t>
            </a:r>
            <a:endParaRPr lang="en-US" altLang="zh-CN" sz="1800" dirty="0">
              <a:latin typeface="微軟正黑體" panose="020B0604030504040204" pitchFamily="34" charset="-120"/>
              <a:ea typeface="微軟正黑體" panose="020B0604030504040204" pitchFamily="34" charset="-120"/>
            </a:endParaRPr>
          </a:p>
          <a:p>
            <a:r>
              <a:rPr lang="zh-CN" altLang="en-US" sz="1800" dirty="0">
                <a:latin typeface="微軟正黑體" panose="020B0604030504040204" pitchFamily="34" charset="-120"/>
                <a:ea typeface="微軟正黑體" panose="020B0604030504040204" pitchFamily="34" charset="-120"/>
              </a:rPr>
              <a:t>使用者可以對圖像中繼資料進行關鍵字</a:t>
            </a:r>
            <a:r>
              <a:rPr lang="zh-CN" altLang="en-US" sz="1800" dirty="0" smtClean="0">
                <a:latin typeface="微軟正黑體" panose="020B0604030504040204" pitchFamily="34" charset="-120"/>
                <a:ea typeface="微軟正黑體" panose="020B0604030504040204" pitchFamily="34" charset="-120"/>
              </a:rPr>
              <a:t>搜</a:t>
            </a:r>
            <a:r>
              <a:rPr lang="zh-TW" altLang="en-US" sz="1800" dirty="0" smtClean="0">
                <a:latin typeface="微軟正黑體" panose="020B0604030504040204" pitchFamily="34" charset="-120"/>
                <a:ea typeface="微軟正黑體" panose="020B0604030504040204" pitchFamily="34" charset="-120"/>
              </a:rPr>
              <a:t>尋</a:t>
            </a:r>
            <a:r>
              <a:rPr lang="zh-CN" altLang="en-US" sz="1800" dirty="0" smtClean="0">
                <a:latin typeface="微軟正黑體" panose="020B0604030504040204" pitchFamily="34" charset="-120"/>
                <a:ea typeface="微軟正黑體" panose="020B0604030504040204" pitchFamily="34" charset="-120"/>
              </a:rPr>
              <a:t>。</a:t>
            </a:r>
            <a:r>
              <a:rPr lang="zh-CN" altLang="en-US" sz="1800" dirty="0">
                <a:latin typeface="微軟正黑體" panose="020B0604030504040204" pitchFamily="34" charset="-120"/>
                <a:ea typeface="微軟正黑體" panose="020B0604030504040204" pitchFamily="34" charset="-120"/>
              </a:rPr>
              <a:t>
</a:t>
            </a:r>
            <a:r>
              <a:rPr lang="zh-CN" altLang="en-US" sz="1800" dirty="0" smtClean="0">
                <a:latin typeface="微軟正黑體" panose="020B0604030504040204" pitchFamily="34" charset="-120"/>
                <a:ea typeface="微軟正黑體" panose="020B0604030504040204" pitchFamily="34" charset="-120"/>
              </a:rPr>
              <a:t>搜</a:t>
            </a:r>
            <a:r>
              <a:rPr lang="zh-TW" altLang="en-US" sz="1800" dirty="0" smtClean="0">
                <a:latin typeface="微軟正黑體" panose="020B0604030504040204" pitchFamily="34" charset="-120"/>
                <a:ea typeface="微軟正黑體" panose="020B0604030504040204" pitchFamily="34" charset="-120"/>
              </a:rPr>
              <a:t>尋</a:t>
            </a:r>
            <a:r>
              <a:rPr lang="zh-CN" altLang="en-US" sz="1800" dirty="0" smtClean="0">
                <a:latin typeface="微軟正黑體" panose="020B0604030504040204" pitchFamily="34" charset="-120"/>
                <a:ea typeface="微軟正黑體" panose="020B0604030504040204" pitchFamily="34" charset="-120"/>
              </a:rPr>
              <a:t>結果</a:t>
            </a:r>
            <a:r>
              <a:rPr lang="zh-CN" altLang="en-US" sz="1800" dirty="0">
                <a:latin typeface="微軟正黑體" panose="020B0604030504040204" pitchFamily="34" charset="-120"/>
                <a:ea typeface="微軟正黑體" panose="020B0604030504040204" pitchFamily="34" charset="-120"/>
              </a:rPr>
              <a:t>頁面</a:t>
            </a:r>
            <a:r>
              <a:rPr lang="zh-CN" altLang="en-US" sz="1800" dirty="0" smtClean="0">
                <a:latin typeface="微軟正黑體" panose="020B0604030504040204" pitchFamily="34" charset="-120"/>
                <a:ea typeface="微軟正黑體" panose="020B0604030504040204" pitchFamily="34" charset="-120"/>
              </a:rPr>
              <a:t>將圖像</a:t>
            </a:r>
            <a:r>
              <a:rPr lang="zh-TW" altLang="en-US" sz="1800" dirty="0" smtClean="0">
                <a:latin typeface="微軟正黑體" panose="020B0604030504040204" pitchFamily="34" charset="-120"/>
                <a:ea typeface="微軟正黑體" panose="020B0604030504040204" pitchFamily="34" charset="-120"/>
              </a:rPr>
              <a:t>方式呈現</a:t>
            </a:r>
            <a:r>
              <a:rPr lang="zh-CN" altLang="en-US" sz="1800" dirty="0" smtClean="0">
                <a:latin typeface="微軟正黑體" panose="020B0604030504040204" pitchFamily="34" charset="-120"/>
                <a:ea typeface="微軟正黑體" panose="020B0604030504040204" pitchFamily="34" charset="-120"/>
              </a:rPr>
              <a:t>。</a:t>
            </a:r>
            <a:r>
              <a:rPr lang="zh-CN" altLang="en-US" sz="1800" dirty="0">
                <a:latin typeface="微軟正黑體" panose="020B0604030504040204" pitchFamily="34" charset="-120"/>
                <a:ea typeface="微軟正黑體" panose="020B0604030504040204" pitchFamily="34" charset="-120"/>
              </a:rPr>
              <a:t>
根據圖像中繼資料的關鍵字匹配來檢索圖像並對其進行排名。</a:t>
            </a:r>
            <a:endParaRPr lang="en-US" altLang="zh-CN" sz="1800" dirty="0">
              <a:latin typeface="微軟正黑體" panose="020B0604030504040204" pitchFamily="34" charset="-120"/>
              <a:ea typeface="微軟正黑體" panose="020B0604030504040204" pitchFamily="34" charset="-120"/>
            </a:endParaRPr>
          </a:p>
          <a:p>
            <a:pPr marL="0" indent="0">
              <a:buNone/>
            </a:pPr>
            <a:endParaRPr lang="en-US" sz="1800" dirty="0"/>
          </a:p>
          <a:p>
            <a:endParaRPr lang="en-US" dirty="0"/>
          </a:p>
        </p:txBody>
      </p:sp>
      <p:sp>
        <p:nvSpPr>
          <p:cNvPr id="4" name="Slide Number Placeholder 3">
            <a:extLst>
              <a:ext uri="{FF2B5EF4-FFF2-40B4-BE49-F238E27FC236}">
                <a16:creationId xmlns="" xmlns:a16="http://schemas.microsoft.com/office/drawing/2014/main" id="{ADA5A8AE-128E-1A9E-AC6D-0C3BF105F2D7}"/>
              </a:ext>
            </a:extLst>
          </p:cNvPr>
          <p:cNvSpPr>
            <a:spLocks noGrp="1"/>
          </p:cNvSpPr>
          <p:nvPr>
            <p:ph type="sldNum" sz="quarter" idx="14"/>
          </p:nvPr>
        </p:nvSpPr>
        <p:spPr/>
        <p:txBody>
          <a:bodyPr/>
          <a:lstStyle/>
          <a:p>
            <a:fld id="{3DD97BEB-BAEF-0344-9D5C-EC73E478698A}" type="slidenum">
              <a:rPr lang="en-US" smtClean="0"/>
              <a:pPr/>
              <a:t>52</a:t>
            </a:fld>
            <a:endParaRPr lang="en-US" dirty="0"/>
          </a:p>
        </p:txBody>
      </p:sp>
      <p:sp>
        <p:nvSpPr>
          <p:cNvPr id="8" name="TextBox 7">
            <a:extLst>
              <a:ext uri="{FF2B5EF4-FFF2-40B4-BE49-F238E27FC236}">
                <a16:creationId xmlns="" xmlns:a16="http://schemas.microsoft.com/office/drawing/2014/main" id="{FA5DBFC2-45D8-24EB-DD2E-E43249641C27}"/>
              </a:ext>
            </a:extLst>
          </p:cNvPr>
          <p:cNvSpPr txBox="1"/>
          <p:nvPr/>
        </p:nvSpPr>
        <p:spPr>
          <a:xfrm>
            <a:off x="1090299" y="5648629"/>
            <a:ext cx="4900224" cy="253916"/>
          </a:xfrm>
          <a:prstGeom prst="rect">
            <a:avLst/>
          </a:prstGeom>
          <a:noFill/>
        </p:spPr>
        <p:txBody>
          <a:bodyPr wrap="square">
            <a:spAutoFit/>
          </a:bodyPr>
          <a:lstStyle/>
          <a:p>
            <a:r>
              <a:rPr lang="en-US" sz="1050" dirty="0"/>
              <a:t>NOTE: The initial beta release will be accessible to IEL subscribers only.  </a:t>
            </a:r>
          </a:p>
        </p:txBody>
      </p:sp>
      <p:pic>
        <p:nvPicPr>
          <p:cNvPr id="6" name="Picture 9">
            <a:extLst>
              <a:ext uri="{FF2B5EF4-FFF2-40B4-BE49-F238E27FC236}">
                <a16:creationId xmlns="" xmlns:a16="http://schemas.microsoft.com/office/drawing/2014/main" id="{6D5FCEF2-52A6-3B30-64B1-ED0605C041C5}"/>
              </a:ext>
            </a:extLst>
          </p:cNvPr>
          <p:cNvPicPr>
            <a:picLocks noChangeAspect="1"/>
          </p:cNvPicPr>
          <p:nvPr/>
        </p:nvPicPr>
        <p:blipFill rotWithShape="1">
          <a:blip r:embed="rId2"/>
          <a:srcRect l="18860" t="29773" r="40577" b="26517"/>
          <a:stretch/>
        </p:blipFill>
        <p:spPr>
          <a:xfrm>
            <a:off x="5665484" y="467147"/>
            <a:ext cx="2914201" cy="2616880"/>
          </a:xfrm>
          <a:prstGeom prst="rect">
            <a:avLst/>
          </a:prstGeom>
        </p:spPr>
      </p:pic>
      <p:sp>
        <p:nvSpPr>
          <p:cNvPr id="7" name="TextBox 14">
            <a:extLst>
              <a:ext uri="{FF2B5EF4-FFF2-40B4-BE49-F238E27FC236}">
                <a16:creationId xmlns="" xmlns:a16="http://schemas.microsoft.com/office/drawing/2014/main" id="{9E210AED-4AC4-179A-92E8-2F90C3E16898}"/>
              </a:ext>
            </a:extLst>
          </p:cNvPr>
          <p:cNvSpPr txBox="1"/>
          <p:nvPr/>
        </p:nvSpPr>
        <p:spPr>
          <a:xfrm>
            <a:off x="6899793" y="1730548"/>
            <a:ext cx="1618043" cy="246221"/>
          </a:xfrm>
          <a:prstGeom prst="rect">
            <a:avLst/>
          </a:prstGeom>
          <a:noFill/>
        </p:spPr>
        <p:txBody>
          <a:bodyPr wrap="square" rtlCol="0">
            <a:spAutoFit/>
          </a:bodyPr>
          <a:lstStyle/>
          <a:p>
            <a:r>
              <a:rPr lang="en-US" sz="1000" dirty="0">
                <a:latin typeface="Arial Nova Light" panose="020B0304020202020204" pitchFamily="34" charset="0"/>
              </a:rPr>
              <a:t>carbon </a:t>
            </a:r>
            <a:r>
              <a:rPr lang="en-US" sz="1000" dirty="0"/>
              <a:t>sequestration</a:t>
            </a:r>
          </a:p>
        </p:txBody>
      </p:sp>
      <p:sp>
        <p:nvSpPr>
          <p:cNvPr id="9" name="Oval 1">
            <a:extLst>
              <a:ext uri="{FF2B5EF4-FFF2-40B4-BE49-F238E27FC236}">
                <a16:creationId xmlns="" xmlns:a16="http://schemas.microsoft.com/office/drawing/2014/main" id="{ADB26073-F025-4942-F759-33AD9DDC0F8E}"/>
              </a:ext>
            </a:extLst>
          </p:cNvPr>
          <p:cNvSpPr/>
          <p:nvPr/>
        </p:nvSpPr>
        <p:spPr>
          <a:xfrm>
            <a:off x="5486402" y="2570921"/>
            <a:ext cx="1413391" cy="725784"/>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4">
            <a:extLst>
              <a:ext uri="{FF2B5EF4-FFF2-40B4-BE49-F238E27FC236}">
                <a16:creationId xmlns="" xmlns:a16="http://schemas.microsoft.com/office/drawing/2014/main" id="{D1141FEE-CF4F-CC9E-C2B2-5DBB9A0F01A9}"/>
              </a:ext>
            </a:extLst>
          </p:cNvPr>
          <p:cNvSpPr/>
          <p:nvPr/>
        </p:nvSpPr>
        <p:spPr>
          <a:xfrm>
            <a:off x="5665484" y="3429001"/>
            <a:ext cx="2914201" cy="232786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5">
            <a:extLst>
              <a:ext uri="{FF2B5EF4-FFF2-40B4-BE49-F238E27FC236}">
                <a16:creationId xmlns="" xmlns:a16="http://schemas.microsoft.com/office/drawing/2014/main" id="{E7EBA4CD-270F-64DC-EC69-1427DAC66A24}"/>
              </a:ext>
            </a:extLst>
          </p:cNvPr>
          <p:cNvPicPr>
            <a:picLocks noChangeAspect="1"/>
          </p:cNvPicPr>
          <p:nvPr/>
        </p:nvPicPr>
        <p:blipFill>
          <a:blip r:embed="rId3"/>
          <a:stretch>
            <a:fillRect/>
          </a:stretch>
        </p:blipFill>
        <p:spPr>
          <a:xfrm>
            <a:off x="5729163" y="3561298"/>
            <a:ext cx="2788673" cy="2113919"/>
          </a:xfrm>
          <a:prstGeom prst="rect">
            <a:avLst/>
          </a:prstGeom>
        </p:spPr>
      </p:pic>
    </p:spTree>
    <p:extLst>
      <p:ext uri="{BB962C8B-B14F-4D97-AF65-F5344CB8AC3E}">
        <p14:creationId xmlns:p14="http://schemas.microsoft.com/office/powerpoint/2010/main" val="13612554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CC64F455-E5A4-437D-A782-CAE0EEA0983F}"/>
              </a:ext>
            </a:extLst>
          </p:cNvPr>
          <p:cNvSpPr>
            <a:spLocks noGrp="1"/>
          </p:cNvSpPr>
          <p:nvPr>
            <p:ph type="sldNum" sz="quarter" idx="10"/>
          </p:nvPr>
        </p:nvSpPr>
        <p:spPr/>
        <p:txBody>
          <a:bodyPr/>
          <a:lstStyle/>
          <a:p>
            <a:fld id="{3DD97BEB-BAEF-0344-9D5C-EC73E478698A}" type="slidenum">
              <a:rPr lang="en-US" smtClean="0"/>
              <a:pPr/>
              <a:t>53</a:t>
            </a:fld>
            <a:endParaRPr lang="en-US" dirty="0"/>
          </a:p>
        </p:txBody>
      </p:sp>
      <p:pic>
        <p:nvPicPr>
          <p:cNvPr id="6" name="Picture 5">
            <a:extLst>
              <a:ext uri="{FF2B5EF4-FFF2-40B4-BE49-F238E27FC236}">
                <a16:creationId xmlns="" xmlns:a16="http://schemas.microsoft.com/office/drawing/2014/main" id="{9F2AEC6F-3AED-E59C-679F-9AFDDA3E5C21}"/>
              </a:ext>
            </a:extLst>
          </p:cNvPr>
          <p:cNvPicPr>
            <a:picLocks noChangeAspect="1"/>
          </p:cNvPicPr>
          <p:nvPr/>
        </p:nvPicPr>
        <p:blipFill>
          <a:blip r:embed="rId2"/>
          <a:srcRect/>
          <a:stretch/>
        </p:blipFill>
        <p:spPr>
          <a:xfrm>
            <a:off x="752195" y="1256965"/>
            <a:ext cx="7128155" cy="5783836"/>
          </a:xfrm>
          <a:prstGeom prst="rect">
            <a:avLst/>
          </a:prstGeom>
          <a:ln>
            <a:noFill/>
          </a:ln>
          <a:effectLst>
            <a:outerShdw blurRad="292100" dist="139700" dir="2700000" algn="tl" rotWithShape="0">
              <a:srgbClr val="333333">
                <a:alpha val="65000"/>
              </a:srgbClr>
            </a:outerShdw>
          </a:effectLst>
        </p:spPr>
      </p:pic>
      <p:sp>
        <p:nvSpPr>
          <p:cNvPr id="5" name="圆角矩形 11">
            <a:extLst>
              <a:ext uri="{FF2B5EF4-FFF2-40B4-BE49-F238E27FC236}">
                <a16:creationId xmlns="" xmlns:a16="http://schemas.microsoft.com/office/drawing/2014/main" id="{04F8D03A-9BD4-6985-C11C-278BA5AAA4F4}"/>
              </a:ext>
            </a:extLst>
          </p:cNvPr>
          <p:cNvSpPr>
            <a:spLocks noChangeArrowheads="1"/>
          </p:cNvSpPr>
          <p:nvPr/>
        </p:nvSpPr>
        <p:spPr bwMode="auto">
          <a:xfrm>
            <a:off x="1364616" y="2861734"/>
            <a:ext cx="686434" cy="434229"/>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latin typeface="Verdana" panose="020B0604030504040204" pitchFamily="34" charset="0"/>
            </a:endParaRPr>
          </a:p>
        </p:txBody>
      </p:sp>
      <p:sp>
        <p:nvSpPr>
          <p:cNvPr id="7" name="Title 1">
            <a:extLst>
              <a:ext uri="{FF2B5EF4-FFF2-40B4-BE49-F238E27FC236}">
                <a16:creationId xmlns="" xmlns:a16="http://schemas.microsoft.com/office/drawing/2014/main" id="{DE7DA677-10BD-0AD0-2BD8-4EC2F014E883}"/>
              </a:ext>
            </a:extLst>
          </p:cNvPr>
          <p:cNvSpPr txBox="1">
            <a:spLocks/>
          </p:cNvSpPr>
          <p:nvPr/>
        </p:nvSpPr>
        <p:spPr>
          <a:xfrm>
            <a:off x="752194" y="517519"/>
            <a:ext cx="7886700" cy="553336"/>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r>
              <a:rPr lang="en-US" sz="2400" dirty="0">
                <a:solidFill>
                  <a:schemeClr val="tx1"/>
                </a:solidFill>
                <a:latin typeface="微軟正黑體" panose="020B0604030504040204" pitchFamily="34" charset="-120"/>
                <a:ea typeface="微軟正黑體" panose="020B0604030504040204" pitchFamily="34" charset="-120"/>
              </a:rPr>
              <a:t>Image Search (Beta</a:t>
            </a:r>
            <a:r>
              <a:rPr lang="en-US" sz="2400" dirty="0" smtClean="0">
                <a:solidFill>
                  <a:schemeClr val="tx1"/>
                </a:solidFill>
                <a:latin typeface="微軟正黑體" panose="020B0604030504040204" pitchFamily="34" charset="-120"/>
                <a:ea typeface="微軟正黑體" panose="020B0604030504040204" pitchFamily="34" charset="-120"/>
              </a:rPr>
              <a:t>)</a:t>
            </a:r>
            <a:endParaRPr lang="en-US" sz="24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318453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89EAD603-2D2F-4076-AB46-AF8B9D7FEA83}"/>
              </a:ext>
            </a:extLst>
          </p:cNvPr>
          <p:cNvSpPr>
            <a:spLocks noGrp="1"/>
          </p:cNvSpPr>
          <p:nvPr>
            <p:ph type="sldNum" sz="quarter" idx="10"/>
          </p:nvPr>
        </p:nvSpPr>
        <p:spPr/>
        <p:txBody>
          <a:bodyPr/>
          <a:lstStyle/>
          <a:p>
            <a:fld id="{3DD97BEB-BAEF-0344-9D5C-EC73E478698A}" type="slidenum">
              <a:rPr lang="en-US" smtClean="0"/>
              <a:pPr/>
              <a:t>54</a:t>
            </a:fld>
            <a:endParaRPr lang="en-US" dirty="0"/>
          </a:p>
        </p:txBody>
      </p:sp>
      <p:pic>
        <p:nvPicPr>
          <p:cNvPr id="7" name="Picture 6">
            <a:extLst>
              <a:ext uri="{FF2B5EF4-FFF2-40B4-BE49-F238E27FC236}">
                <a16:creationId xmlns="" xmlns:a16="http://schemas.microsoft.com/office/drawing/2014/main" id="{9A4652EF-C0BC-1090-D1F3-93C92EC1531C}"/>
              </a:ext>
            </a:extLst>
          </p:cNvPr>
          <p:cNvPicPr>
            <a:picLocks noChangeAspect="1"/>
          </p:cNvPicPr>
          <p:nvPr/>
        </p:nvPicPr>
        <p:blipFill>
          <a:blip r:embed="rId2"/>
          <a:srcRect/>
          <a:stretch/>
        </p:blipFill>
        <p:spPr>
          <a:xfrm>
            <a:off x="719200" y="1093551"/>
            <a:ext cx="7079542" cy="5057480"/>
          </a:xfrm>
          <a:prstGeom prst="rect">
            <a:avLst/>
          </a:prstGeom>
        </p:spPr>
      </p:pic>
      <p:sp>
        <p:nvSpPr>
          <p:cNvPr id="3" name="TextBox 2">
            <a:extLst>
              <a:ext uri="{FF2B5EF4-FFF2-40B4-BE49-F238E27FC236}">
                <a16:creationId xmlns="" xmlns:a16="http://schemas.microsoft.com/office/drawing/2014/main" id="{23DAD97F-0B14-B7D5-FEB6-96A562CBDB3F}"/>
              </a:ext>
            </a:extLst>
          </p:cNvPr>
          <p:cNvSpPr txBox="1"/>
          <p:nvPr/>
        </p:nvSpPr>
        <p:spPr>
          <a:xfrm>
            <a:off x="0" y="6570518"/>
            <a:ext cx="9144000" cy="261610"/>
          </a:xfrm>
          <a:prstGeom prst="rect">
            <a:avLst/>
          </a:prstGeom>
          <a:noFill/>
        </p:spPr>
        <p:txBody>
          <a:bodyPr wrap="square" rtlCol="0">
            <a:spAutoFit/>
          </a:bodyPr>
          <a:lstStyle/>
          <a:p>
            <a:pPr algn="ctr"/>
            <a:r>
              <a:rPr lang="en-US" sz="1100" b="1" dirty="0">
                <a:solidFill>
                  <a:schemeClr val="bg1"/>
                </a:solidFill>
              </a:rPr>
              <a:t>IEEE CONFIDENTIAL</a:t>
            </a:r>
          </a:p>
        </p:txBody>
      </p:sp>
      <p:sp>
        <p:nvSpPr>
          <p:cNvPr id="2" name="圆角矩形 11">
            <a:extLst>
              <a:ext uri="{FF2B5EF4-FFF2-40B4-BE49-F238E27FC236}">
                <a16:creationId xmlns="" xmlns:a16="http://schemas.microsoft.com/office/drawing/2014/main" id="{416D4ED2-9422-BB87-64B0-3DEFCA060AD7}"/>
              </a:ext>
            </a:extLst>
          </p:cNvPr>
          <p:cNvSpPr>
            <a:spLocks noChangeArrowheads="1"/>
          </p:cNvSpPr>
          <p:nvPr/>
        </p:nvSpPr>
        <p:spPr bwMode="auto">
          <a:xfrm>
            <a:off x="2838776" y="2665003"/>
            <a:ext cx="310824" cy="340664"/>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5" name="圆角矩形 11">
            <a:extLst>
              <a:ext uri="{FF2B5EF4-FFF2-40B4-BE49-F238E27FC236}">
                <a16:creationId xmlns="" xmlns:a16="http://schemas.microsoft.com/office/drawing/2014/main" id="{DFA947D0-B3AD-D1A3-7CEE-E621BEA43AD1}"/>
              </a:ext>
            </a:extLst>
          </p:cNvPr>
          <p:cNvSpPr>
            <a:spLocks noChangeArrowheads="1"/>
          </p:cNvSpPr>
          <p:nvPr/>
        </p:nvSpPr>
        <p:spPr bwMode="auto">
          <a:xfrm>
            <a:off x="716568" y="1078600"/>
            <a:ext cx="1823432" cy="1732333"/>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6" name="矩形 6">
            <a:extLst>
              <a:ext uri="{FF2B5EF4-FFF2-40B4-BE49-F238E27FC236}">
                <a16:creationId xmlns="" xmlns:a16="http://schemas.microsoft.com/office/drawing/2014/main" id="{5672935B-2340-58E3-F7A4-D49E0B7951B1}"/>
              </a:ext>
            </a:extLst>
          </p:cNvPr>
          <p:cNvSpPr>
            <a:spLocks noChangeArrowheads="1"/>
          </p:cNvSpPr>
          <p:nvPr/>
        </p:nvSpPr>
        <p:spPr bwMode="auto">
          <a:xfrm>
            <a:off x="2824742" y="2142567"/>
            <a:ext cx="1089615"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放大圖像</a:t>
            </a:r>
            <a:endParaRPr lang="en-US" altLang="zh-CN" sz="1350" b="1" dirty="0">
              <a:latin typeface="微软雅黑" pitchFamily="34" charset="-122"/>
              <a:ea typeface="微软雅黑" pitchFamily="34" charset="-122"/>
            </a:endParaRPr>
          </a:p>
        </p:txBody>
      </p:sp>
      <p:sp>
        <p:nvSpPr>
          <p:cNvPr id="8" name="圆角矩形 11">
            <a:extLst>
              <a:ext uri="{FF2B5EF4-FFF2-40B4-BE49-F238E27FC236}">
                <a16:creationId xmlns="" xmlns:a16="http://schemas.microsoft.com/office/drawing/2014/main" id="{8F4BD582-42BC-1045-ED24-266E89C24F95}"/>
              </a:ext>
            </a:extLst>
          </p:cNvPr>
          <p:cNvSpPr>
            <a:spLocks noChangeArrowheads="1"/>
          </p:cNvSpPr>
          <p:nvPr/>
        </p:nvSpPr>
        <p:spPr bwMode="auto">
          <a:xfrm>
            <a:off x="3146588" y="5120336"/>
            <a:ext cx="879312" cy="509997"/>
          </a:xfrm>
          <a:prstGeom prst="rect">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zh-CN" altLang="en-US" sz="1800">
              <a:solidFill>
                <a:srgbClr val="000000"/>
              </a:solidFill>
              <a:latin typeface="Verdana" panose="020B0604030504040204" pitchFamily="34" charset="0"/>
            </a:endParaRPr>
          </a:p>
        </p:txBody>
      </p:sp>
      <p:sp>
        <p:nvSpPr>
          <p:cNvPr id="9" name="矩形 6">
            <a:extLst>
              <a:ext uri="{FF2B5EF4-FFF2-40B4-BE49-F238E27FC236}">
                <a16:creationId xmlns="" xmlns:a16="http://schemas.microsoft.com/office/drawing/2014/main" id="{C19F6C1E-B8BB-8C29-4A6F-50559400739C}"/>
              </a:ext>
            </a:extLst>
          </p:cNvPr>
          <p:cNvSpPr>
            <a:spLocks noChangeArrowheads="1"/>
          </p:cNvSpPr>
          <p:nvPr/>
        </p:nvSpPr>
        <p:spPr bwMode="auto">
          <a:xfrm>
            <a:off x="4177292" y="5123244"/>
            <a:ext cx="1089615" cy="332006"/>
          </a:xfrm>
          <a:prstGeom prst="round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eaLnBrk="1" hangingPunct="1">
              <a:spcBef>
                <a:spcPct val="20000"/>
              </a:spcBef>
              <a:buClr>
                <a:schemeClr val="bg2"/>
              </a:buClr>
              <a:buSzPct val="80000"/>
              <a:buFont typeface="Wingdings" pitchFamily="2" charset="2"/>
              <a:buNone/>
              <a:defRPr/>
            </a:pPr>
            <a:r>
              <a:rPr lang="zh-CN" altLang="en-US" sz="1350" b="1" dirty="0">
                <a:latin typeface="微软雅黑" pitchFamily="34" charset="-122"/>
                <a:ea typeface="微软雅黑" pitchFamily="34" charset="-122"/>
              </a:rPr>
              <a:t>查看原文</a:t>
            </a:r>
            <a:endParaRPr lang="en-US" altLang="zh-CN" sz="1350" b="1" dirty="0">
              <a:latin typeface="微软雅黑" pitchFamily="34" charset="-122"/>
              <a:ea typeface="微软雅黑" pitchFamily="34" charset="-122"/>
            </a:endParaRPr>
          </a:p>
        </p:txBody>
      </p:sp>
      <p:sp>
        <p:nvSpPr>
          <p:cNvPr id="11" name="Title 1">
            <a:extLst>
              <a:ext uri="{FF2B5EF4-FFF2-40B4-BE49-F238E27FC236}">
                <a16:creationId xmlns="" xmlns:a16="http://schemas.microsoft.com/office/drawing/2014/main" id="{AE4E265A-77AF-AEAC-ACE6-B0709613B6EF}"/>
              </a:ext>
            </a:extLst>
          </p:cNvPr>
          <p:cNvSpPr txBox="1">
            <a:spLocks/>
          </p:cNvSpPr>
          <p:nvPr/>
        </p:nvSpPr>
        <p:spPr>
          <a:xfrm>
            <a:off x="575283" y="517519"/>
            <a:ext cx="7886700" cy="553336"/>
          </a:xfrm>
          <a:prstGeom prst="rect">
            <a:avLst/>
          </a:prstGeom>
        </p:spPr>
        <p:txBody>
          <a:bodyPr/>
          <a:lstStyle>
            <a:lvl1pPr algn="l" defTabSz="685800" rtl="0" eaLnBrk="1" latinLnBrk="0" hangingPunct="1">
              <a:lnSpc>
                <a:spcPct val="90000"/>
              </a:lnSpc>
              <a:spcBef>
                <a:spcPct val="0"/>
              </a:spcBef>
              <a:buNone/>
              <a:defRPr sz="2550" b="1" i="0" kern="1200">
                <a:solidFill>
                  <a:srgbClr val="0066A1"/>
                </a:solidFill>
                <a:latin typeface="Calibri" charset="0"/>
                <a:ea typeface="Calibri" charset="0"/>
                <a:cs typeface="Calibri" charset="0"/>
              </a:defRPr>
            </a:lvl1pPr>
          </a:lstStyle>
          <a:p>
            <a:r>
              <a:rPr lang="en-US" altLang="zh-TW" sz="2400" dirty="0">
                <a:solidFill>
                  <a:schemeClr val="tx1"/>
                </a:solidFill>
                <a:latin typeface="微軟正黑體" panose="020B0604030504040204" pitchFamily="34" charset="-120"/>
                <a:ea typeface="微軟正黑體" panose="020B0604030504040204" pitchFamily="34" charset="-120"/>
              </a:rPr>
              <a:t>Image Search (Beta</a:t>
            </a:r>
            <a:r>
              <a:rPr lang="en-US" altLang="zh-TW" sz="2400" dirty="0" smtClean="0">
                <a:solidFill>
                  <a:schemeClr val="tx1"/>
                </a:solidFill>
                <a:latin typeface="微軟正黑體" panose="020B0604030504040204" pitchFamily="34" charset="-120"/>
                <a:ea typeface="微軟正黑體" panose="020B0604030504040204" pitchFamily="34" charset="-120"/>
              </a:rPr>
              <a:t>)</a:t>
            </a:r>
            <a:endParaRPr lang="en-US" altLang="zh-TW" sz="24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617444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 xmlns:a16="http://schemas.microsoft.com/office/drawing/2014/main" id="{9157BD5F-EC03-7937-F0B9-340CA123E15E}"/>
              </a:ext>
            </a:extLst>
          </p:cNvPr>
          <p:cNvSpPr>
            <a:spLocks noGrp="1"/>
          </p:cNvSpPr>
          <p:nvPr>
            <p:ph type="sldNum" sz="quarter" idx="10"/>
          </p:nvPr>
        </p:nvSpPr>
        <p:spPr/>
        <p:txBody>
          <a:bodyPr/>
          <a:lstStyle/>
          <a:p>
            <a:fld id="{3DD97BEB-BAEF-0344-9D5C-EC73E478698A}" type="slidenum">
              <a:rPr lang="en-US" smtClean="0"/>
              <a:pPr/>
              <a:t>55</a:t>
            </a:fld>
            <a:endParaRPr lang="en-US" dirty="0"/>
          </a:p>
        </p:txBody>
      </p:sp>
      <p:sp>
        <p:nvSpPr>
          <p:cNvPr id="2" name="Title 1">
            <a:extLst>
              <a:ext uri="{FF2B5EF4-FFF2-40B4-BE49-F238E27FC236}">
                <a16:creationId xmlns="" xmlns:a16="http://schemas.microsoft.com/office/drawing/2014/main" id="{CAF156B8-005F-F0E8-D435-FD17B3EF58E4}"/>
              </a:ext>
            </a:extLst>
          </p:cNvPr>
          <p:cNvSpPr>
            <a:spLocks noGrp="1"/>
          </p:cNvSpPr>
          <p:nvPr>
            <p:ph type="title" idx="4294967295"/>
          </p:nvPr>
        </p:nvSpPr>
        <p:spPr>
          <a:xfrm>
            <a:off x="546964" y="339255"/>
            <a:ext cx="6634163" cy="975784"/>
          </a:xfrm>
        </p:spPr>
        <p:txBody>
          <a:bodyPr/>
          <a:lstStyle/>
          <a:p>
            <a:pPr algn="l"/>
            <a:r>
              <a:rPr lang="zh-CN" altLang="en-US" sz="2400" dirty="0">
                <a:latin typeface="微软雅黑" panose="020B0503020204020204" pitchFamily="34" charset="-122"/>
                <a:ea typeface="微软雅黑" panose="020B0503020204020204" pitchFamily="34" charset="-122"/>
              </a:rPr>
              <a:t>圖像</a:t>
            </a:r>
            <a:r>
              <a:rPr lang="zh-CN" altLang="en-US" sz="2400" dirty="0" smtClean="0">
                <a:latin typeface="微软雅黑" panose="020B0503020204020204" pitchFamily="34" charset="-122"/>
                <a:ea typeface="微软雅黑" panose="020B0503020204020204" pitchFamily="34" charset="-122"/>
              </a:rPr>
              <a:t>相關</a:t>
            </a:r>
            <a:r>
              <a:rPr lang="zh-TW" altLang="en-US" sz="2400" dirty="0" smtClean="0">
                <a:latin typeface="微软雅黑" panose="020B0503020204020204" pitchFamily="34" charset="-122"/>
                <a:ea typeface="微软雅黑" panose="020B0503020204020204" pitchFamily="34" charset="-122"/>
              </a:rPr>
              <a:t>聯</a:t>
            </a:r>
            <a:r>
              <a:rPr lang="zh-CN" altLang="en-US" sz="2400" dirty="0" smtClean="0">
                <a:latin typeface="微软雅黑" panose="020B0503020204020204" pitchFamily="34" charset="-122"/>
                <a:ea typeface="微软雅黑" panose="020B0503020204020204" pitchFamily="34" charset="-122"/>
              </a:rPr>
              <a:t>排名</a:t>
            </a:r>
            <a:endParaRPr lang="en-US" sz="2400" dirty="0">
              <a:latin typeface="微软雅黑" panose="020B0503020204020204" pitchFamily="34" charset="-122"/>
              <a:ea typeface="微软雅黑" panose="020B0503020204020204" pitchFamily="34" charset="-122"/>
            </a:endParaRPr>
          </a:p>
        </p:txBody>
      </p:sp>
      <p:sp>
        <p:nvSpPr>
          <p:cNvPr id="3" name="Text Placeholder 2">
            <a:extLst>
              <a:ext uri="{FF2B5EF4-FFF2-40B4-BE49-F238E27FC236}">
                <a16:creationId xmlns="" xmlns:a16="http://schemas.microsoft.com/office/drawing/2014/main" id="{B7D97639-7F31-6C4D-E431-3C24EB982520}"/>
              </a:ext>
            </a:extLst>
          </p:cNvPr>
          <p:cNvSpPr>
            <a:spLocks noGrp="1"/>
          </p:cNvSpPr>
          <p:nvPr>
            <p:ph type="body" sz="quarter" idx="4294967295"/>
          </p:nvPr>
        </p:nvSpPr>
        <p:spPr>
          <a:xfrm>
            <a:off x="419458" y="1627598"/>
            <a:ext cx="3378200" cy="3943349"/>
          </a:xfrm>
        </p:spPr>
        <p:txBody>
          <a:bodyPr>
            <a:normAutofit/>
          </a:bodyPr>
          <a:lstStyle/>
          <a:p>
            <a:r>
              <a:rPr lang="zh-CN" altLang="en-US" sz="1600" dirty="0">
                <a:latin typeface="微软雅黑" panose="020B0503020204020204" pitchFamily="34" charset="-122"/>
                <a:ea typeface="微软雅黑" panose="020B0503020204020204" pitchFamily="34" charset="-122"/>
              </a:rPr>
              <a:t>圖像</a:t>
            </a:r>
            <a:r>
              <a:rPr lang="zh-CN" altLang="en-US" sz="1600" dirty="0" smtClean="0">
                <a:latin typeface="微软雅黑" panose="020B0503020204020204" pitchFamily="34" charset="-122"/>
                <a:ea typeface="微软雅黑" panose="020B0503020204020204" pitchFamily="34" charset="-122"/>
              </a:rPr>
              <a:t>相關</a:t>
            </a:r>
            <a:r>
              <a:rPr lang="zh-TW" altLang="en-US" sz="1600" dirty="0" smtClean="0">
                <a:latin typeface="微软雅黑" panose="020B0503020204020204" pitchFamily="34" charset="-122"/>
                <a:ea typeface="微软雅黑" panose="020B0503020204020204" pitchFamily="34" charset="-122"/>
              </a:rPr>
              <a:t>聯</a:t>
            </a:r>
            <a:r>
              <a:rPr lang="zh-CN" altLang="en-US" sz="1600" dirty="0" smtClean="0">
                <a:latin typeface="微软雅黑" panose="020B0503020204020204" pitchFamily="34" charset="-122"/>
                <a:ea typeface="微软雅黑" panose="020B0503020204020204" pitchFamily="34" charset="-122"/>
              </a:rPr>
              <a:t>排名</a:t>
            </a:r>
            <a:r>
              <a:rPr lang="zh-CN" altLang="en-US" sz="1600" dirty="0">
                <a:latin typeface="微软雅黑" panose="020B0503020204020204" pitchFamily="34" charset="-122"/>
                <a:ea typeface="微软雅黑" panose="020B0503020204020204" pitchFamily="34" charset="-122"/>
              </a:rPr>
              <a:t>基於如下欄位中的關鍵字：</a:t>
            </a:r>
            <a:endParaRPr lang="en-US" sz="1600" dirty="0">
              <a:latin typeface="微软雅黑" panose="020B0503020204020204" pitchFamily="34" charset="-122"/>
              <a:ea typeface="微软雅黑" panose="020B0503020204020204" pitchFamily="34" charset="-122"/>
            </a:endParaRPr>
          </a:p>
          <a:p>
            <a:pPr lvl="1"/>
            <a:r>
              <a:rPr lang="en-US" altLang="zh-CN" sz="1600" dirty="0"/>
              <a:t>Figure Caption</a:t>
            </a:r>
          </a:p>
          <a:p>
            <a:pPr lvl="1"/>
            <a:r>
              <a:rPr lang="en-US" altLang="zh-CN" sz="1600" dirty="0"/>
              <a:t>Paragraph Containing Image</a:t>
            </a:r>
          </a:p>
          <a:p>
            <a:r>
              <a:rPr lang="zh-CN" altLang="en-US" sz="1600" dirty="0">
                <a:latin typeface="微软雅黑" panose="020B0503020204020204" pitchFamily="34" charset="-122"/>
                <a:ea typeface="微软雅黑" panose="020B0503020204020204" pitchFamily="34" charset="-122"/>
              </a:rPr>
              <a:t>此外，還會基於圖像所屬文章在如下欄位中的關鍵字：</a:t>
            </a:r>
            <a:endParaRPr lang="en-US" sz="1600" dirty="0">
              <a:latin typeface="微软雅黑" panose="020B0503020204020204" pitchFamily="34" charset="-122"/>
              <a:ea typeface="微软雅黑" panose="020B0503020204020204" pitchFamily="34" charset="-122"/>
            </a:endParaRPr>
          </a:p>
          <a:p>
            <a:pPr lvl="1"/>
            <a:r>
              <a:rPr lang="en-US" altLang="zh-CN" sz="1600" dirty="0"/>
              <a:t>Document title</a:t>
            </a:r>
          </a:p>
          <a:p>
            <a:pPr lvl="1"/>
            <a:r>
              <a:rPr lang="en-US" altLang="zh-CN" sz="1600" dirty="0"/>
              <a:t>Abstract</a:t>
            </a:r>
          </a:p>
          <a:p>
            <a:pPr lvl="1"/>
            <a:r>
              <a:rPr lang="en-US" altLang="zh-CN" sz="1600" dirty="0"/>
              <a:t>Keywords</a:t>
            </a:r>
          </a:p>
          <a:p>
            <a:pPr lvl="1"/>
            <a:r>
              <a:rPr lang="en-US" altLang="zh-CN" sz="1600" dirty="0"/>
              <a:t>Publication Title</a:t>
            </a:r>
          </a:p>
          <a:p>
            <a:pPr marL="342900" lvl="1" indent="0">
              <a:buNone/>
            </a:pPr>
            <a:endParaRPr lang="en-US" sz="1600" dirty="0"/>
          </a:p>
        </p:txBody>
      </p:sp>
      <p:grpSp>
        <p:nvGrpSpPr>
          <p:cNvPr id="5" name="组合 4">
            <a:extLst>
              <a:ext uri="{FF2B5EF4-FFF2-40B4-BE49-F238E27FC236}">
                <a16:creationId xmlns="" xmlns:a16="http://schemas.microsoft.com/office/drawing/2014/main" id="{A9AC292A-A0E4-934D-744F-457FE905B422}"/>
              </a:ext>
            </a:extLst>
          </p:cNvPr>
          <p:cNvGrpSpPr/>
          <p:nvPr/>
        </p:nvGrpSpPr>
        <p:grpSpPr>
          <a:xfrm>
            <a:off x="3967660" y="626604"/>
            <a:ext cx="4756883" cy="5308193"/>
            <a:chOff x="4218766" y="831902"/>
            <a:chExt cx="4756883" cy="3981145"/>
          </a:xfrm>
        </p:grpSpPr>
        <p:pic>
          <p:nvPicPr>
            <p:cNvPr id="7" name="Picture 6">
              <a:extLst>
                <a:ext uri="{FF2B5EF4-FFF2-40B4-BE49-F238E27FC236}">
                  <a16:creationId xmlns="" xmlns:a16="http://schemas.microsoft.com/office/drawing/2014/main" id="{0E5A4DD3-72B6-B816-50A4-4C6644D96C43}"/>
                </a:ext>
              </a:extLst>
            </p:cNvPr>
            <p:cNvPicPr>
              <a:picLocks noChangeAspect="1"/>
            </p:cNvPicPr>
            <p:nvPr/>
          </p:nvPicPr>
          <p:blipFill>
            <a:blip r:embed="rId2"/>
            <a:stretch>
              <a:fillRect/>
            </a:stretch>
          </p:blipFill>
          <p:spPr>
            <a:xfrm>
              <a:off x="4218766" y="831902"/>
              <a:ext cx="4756883" cy="3981145"/>
            </a:xfrm>
            <a:prstGeom prst="rect">
              <a:avLst/>
            </a:prstGeom>
          </p:spPr>
        </p:pic>
        <p:sp>
          <p:nvSpPr>
            <p:cNvPr id="8" name="Rectangle 7">
              <a:extLst>
                <a:ext uri="{FF2B5EF4-FFF2-40B4-BE49-F238E27FC236}">
                  <a16:creationId xmlns="" xmlns:a16="http://schemas.microsoft.com/office/drawing/2014/main" id="{ED2F8670-E696-57B8-1423-3CE4AE5CE7BD}"/>
                </a:ext>
              </a:extLst>
            </p:cNvPr>
            <p:cNvSpPr/>
            <p:nvPr/>
          </p:nvSpPr>
          <p:spPr>
            <a:xfrm>
              <a:off x="6823276" y="832138"/>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 xmlns:a16="http://schemas.microsoft.com/office/drawing/2014/main" id="{B7DEBC2C-B926-4D7E-F430-48BA67D70820}"/>
                </a:ext>
              </a:extLst>
            </p:cNvPr>
            <p:cNvSpPr/>
            <p:nvPr/>
          </p:nvSpPr>
          <p:spPr>
            <a:xfrm>
              <a:off x="5783958" y="1137543"/>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 xmlns:a16="http://schemas.microsoft.com/office/drawing/2014/main" id="{71418F33-5545-C6DA-BFB4-E3FD7E0E662E}"/>
                </a:ext>
              </a:extLst>
            </p:cNvPr>
            <p:cNvSpPr/>
            <p:nvPr/>
          </p:nvSpPr>
          <p:spPr>
            <a:xfrm>
              <a:off x="4616298" y="2571750"/>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 xmlns:a16="http://schemas.microsoft.com/office/drawing/2014/main" id="{A08451F3-F715-AF04-4A20-E1993250290A}"/>
                </a:ext>
              </a:extLst>
            </p:cNvPr>
            <p:cNvSpPr/>
            <p:nvPr/>
          </p:nvSpPr>
          <p:spPr>
            <a:xfrm>
              <a:off x="7181126" y="2571750"/>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846B045F-9800-BFC9-2EC4-149878D31722}"/>
                </a:ext>
              </a:extLst>
            </p:cNvPr>
            <p:cNvSpPr/>
            <p:nvPr/>
          </p:nvSpPr>
          <p:spPr>
            <a:xfrm>
              <a:off x="4312522" y="4527631"/>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C4E35D2D-0917-B49E-02E8-A99BC9634ECA}"/>
                </a:ext>
              </a:extLst>
            </p:cNvPr>
            <p:cNvSpPr/>
            <p:nvPr/>
          </p:nvSpPr>
          <p:spPr>
            <a:xfrm>
              <a:off x="4723423" y="4654044"/>
              <a:ext cx="410901" cy="82262"/>
            </a:xfrm>
            <a:prstGeom prst="rect">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 xmlns:a16="http://schemas.microsoft.com/office/drawing/2014/main" id="{8F1F118B-E9FA-F736-E882-1555157D487F}"/>
              </a:ext>
            </a:extLst>
          </p:cNvPr>
          <p:cNvSpPr txBox="1"/>
          <p:nvPr/>
        </p:nvSpPr>
        <p:spPr>
          <a:xfrm>
            <a:off x="0" y="6570518"/>
            <a:ext cx="9144000" cy="261610"/>
          </a:xfrm>
          <a:prstGeom prst="rect">
            <a:avLst/>
          </a:prstGeom>
          <a:noFill/>
        </p:spPr>
        <p:txBody>
          <a:bodyPr wrap="square" rtlCol="0">
            <a:spAutoFit/>
          </a:bodyPr>
          <a:lstStyle/>
          <a:p>
            <a:pPr algn="ctr"/>
            <a:r>
              <a:rPr lang="en-US" sz="1100" b="1" dirty="0">
                <a:solidFill>
                  <a:schemeClr val="bg1"/>
                </a:solidFill>
              </a:rPr>
              <a:t>IEEE CONFIDENTIAL</a:t>
            </a:r>
          </a:p>
        </p:txBody>
      </p:sp>
    </p:spTree>
    <p:extLst>
      <p:ext uri="{BB962C8B-B14F-4D97-AF65-F5344CB8AC3E}">
        <p14:creationId xmlns:p14="http://schemas.microsoft.com/office/powerpoint/2010/main" val="22088164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038" y="1120380"/>
            <a:ext cx="8014562" cy="472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Parallelogram 3"/>
          <p:cNvSpPr/>
          <p:nvPr/>
        </p:nvSpPr>
        <p:spPr>
          <a:xfrm>
            <a:off x="0" y="266700"/>
            <a:ext cx="3077770" cy="333375"/>
          </a:xfrm>
          <a:prstGeom prst="parallelogram">
            <a:avLst>
              <a:gd name="adj" fmla="val 106643"/>
            </a:avLst>
          </a:prstGeom>
          <a:solidFill>
            <a:schemeClr val="accent6">
              <a:lumMod val="5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5" name="Rectangle 11"/>
          <p:cNvSpPr>
            <a:spLocks noChangeArrowheads="1"/>
          </p:cNvSpPr>
          <p:nvPr/>
        </p:nvSpPr>
        <p:spPr bwMode="auto">
          <a:xfrm>
            <a:off x="232287" y="266700"/>
            <a:ext cx="31003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Advanced Search </a:t>
            </a:r>
            <a:r>
              <a:rPr lang="zh-TW" altLang="en-US" sz="1400" dirty="0">
                <a:solidFill>
                  <a:schemeClr val="bg1"/>
                </a:solidFill>
                <a:latin typeface="Verdana" pitchFamily="34" charset="0"/>
              </a:rPr>
              <a:t>進階檢索</a:t>
            </a:r>
            <a:endParaRPr lang="en-US" sz="1400" dirty="0">
              <a:solidFill>
                <a:schemeClr val="bg1"/>
              </a:solidFill>
              <a:latin typeface="Verdana" pitchFamily="34" charset="0"/>
            </a:endParaRPr>
          </a:p>
        </p:txBody>
      </p:sp>
      <p:cxnSp>
        <p:nvCxnSpPr>
          <p:cNvPr id="15"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3373966" y="4528798"/>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0" name="Straight Connector 29" descr="&#10;">
            <a:extLst>
              <a:ext uri="{FF2B5EF4-FFF2-40B4-BE49-F238E27FC236}">
                <a16:creationId xmlns:a16="http://schemas.microsoft.com/office/drawing/2014/main" xmlns="" id="{5D97AF9E-9B4C-4164-98B9-0D1EF4615B9B}"/>
              </a:ext>
            </a:extLst>
          </p:cNvPr>
          <p:cNvCxnSpPr>
            <a:cxnSpLocks/>
          </p:cNvCxnSpPr>
          <p:nvPr/>
        </p:nvCxnSpPr>
        <p:spPr>
          <a:xfrm flipV="1">
            <a:off x="6178645" y="2039776"/>
            <a:ext cx="0" cy="334849"/>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2" name="Straight Connector 29" descr="&#10;">
            <a:extLst>
              <a:ext uri="{FF2B5EF4-FFF2-40B4-BE49-F238E27FC236}">
                <a16:creationId xmlns:a16="http://schemas.microsoft.com/office/drawing/2014/main" xmlns="" id="{697CFFCB-35DE-41FC-8395-88076E4D920F}"/>
              </a:ext>
            </a:extLst>
          </p:cNvPr>
          <p:cNvCxnSpPr>
            <a:cxnSpLocks/>
          </p:cNvCxnSpPr>
          <p:nvPr/>
        </p:nvCxnSpPr>
        <p:spPr>
          <a:xfrm>
            <a:off x="7081463" y="3397880"/>
            <a:ext cx="338632"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4" name="Straight Connector 29" descr="&#10;">
            <a:extLst>
              <a:ext uri="{FF2B5EF4-FFF2-40B4-BE49-F238E27FC236}">
                <a16:creationId xmlns:a16="http://schemas.microsoft.com/office/drawing/2014/main" xmlns="" id="{10E7C854-CDAD-4EE6-9FDC-0441ADD74E93}"/>
              </a:ext>
            </a:extLst>
          </p:cNvPr>
          <p:cNvCxnSpPr>
            <a:cxnSpLocks/>
          </p:cNvCxnSpPr>
          <p:nvPr/>
        </p:nvCxnSpPr>
        <p:spPr>
          <a:xfrm flipV="1">
            <a:off x="1782481" y="2484148"/>
            <a:ext cx="588006" cy="142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9"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7" name="Title 12"/>
          <p:cNvSpPr txBox="1">
            <a:spLocks/>
          </p:cNvSpPr>
          <p:nvPr/>
        </p:nvSpPr>
        <p:spPr>
          <a:xfrm>
            <a:off x="318328" y="573859"/>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chemeClr val="tx1"/>
                </a:solidFill>
                <a:latin typeface="微軟正黑體" panose="020B0604030504040204" pitchFamily="34" charset="-120"/>
                <a:ea typeface="微軟正黑體" panose="020B0604030504040204" pitchFamily="34" charset="-120"/>
              </a:rPr>
              <a:t>進階</a:t>
            </a:r>
            <a:r>
              <a:rPr lang="zh-TW" altLang="en-US" sz="3200" b="1" dirty="0" smtClean="0">
                <a:solidFill>
                  <a:schemeClr val="tx1"/>
                </a:solidFill>
                <a:latin typeface="微軟正黑體" panose="020B0604030504040204" pitchFamily="34" charset="-120"/>
                <a:ea typeface="微軟正黑體" panose="020B0604030504040204" pitchFamily="34" charset="-120"/>
              </a:rPr>
              <a:t>檢索介紹</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關鍵字搜尋</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sp>
        <p:nvSpPr>
          <p:cNvPr id="18" name="TextBox 30">
            <a:extLst>
              <a:ext uri="{FF2B5EF4-FFF2-40B4-BE49-F238E27FC236}">
                <a16:creationId xmlns:a16="http://schemas.microsoft.com/office/drawing/2014/main" xmlns="" id="{E6C74A09-F3F7-4969-B046-C7B242E988C0}"/>
              </a:ext>
            </a:extLst>
          </p:cNvPr>
          <p:cNvSpPr txBox="1"/>
          <p:nvPr/>
        </p:nvSpPr>
        <p:spPr>
          <a:xfrm>
            <a:off x="2382231" y="2298425"/>
            <a:ext cx="1260129"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輸入關鍵字</a:t>
            </a:r>
            <a:endParaRPr lang="en-US" altLang="zh-TW" sz="1600" b="1" dirty="0">
              <a:ea typeface="微軟正黑體" panose="020B0604030504040204" pitchFamily="34" charset="-120"/>
            </a:endParaRPr>
          </a:p>
        </p:txBody>
      </p:sp>
      <p:sp>
        <p:nvSpPr>
          <p:cNvPr id="23" name="TextBox 30">
            <a:extLst>
              <a:ext uri="{FF2B5EF4-FFF2-40B4-BE49-F238E27FC236}">
                <a16:creationId xmlns:a16="http://schemas.microsoft.com/office/drawing/2014/main" xmlns="" id="{E6C74A09-F3F7-4969-B046-C7B242E988C0}"/>
              </a:ext>
            </a:extLst>
          </p:cNvPr>
          <p:cNvSpPr txBox="1"/>
          <p:nvPr/>
        </p:nvSpPr>
        <p:spPr>
          <a:xfrm>
            <a:off x="6178645" y="1701222"/>
            <a:ext cx="1067888"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欄位設定</a:t>
            </a:r>
            <a:endParaRPr lang="en-US" altLang="zh-TW" sz="1600" b="1" dirty="0">
              <a:ea typeface="微軟正黑體" panose="020B0604030504040204" pitchFamily="34" charset="-120"/>
            </a:endParaRPr>
          </a:p>
        </p:txBody>
      </p:sp>
      <p:sp>
        <p:nvSpPr>
          <p:cNvPr id="26" name="TextBox 30">
            <a:extLst>
              <a:ext uri="{FF2B5EF4-FFF2-40B4-BE49-F238E27FC236}">
                <a16:creationId xmlns:a16="http://schemas.microsoft.com/office/drawing/2014/main" xmlns="" id="{E6C74A09-F3F7-4969-B046-C7B242E988C0}"/>
              </a:ext>
            </a:extLst>
          </p:cNvPr>
          <p:cNvSpPr txBox="1"/>
          <p:nvPr/>
        </p:nvSpPr>
        <p:spPr>
          <a:xfrm>
            <a:off x="7045039" y="2298425"/>
            <a:ext cx="1233755"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各欄位說明</a:t>
            </a:r>
            <a:endParaRPr lang="en-US" altLang="zh-TW" sz="1600" b="1" dirty="0">
              <a:ea typeface="微軟正黑體" panose="020B0604030504040204" pitchFamily="34" charset="-120"/>
            </a:endParaRPr>
          </a:p>
        </p:txBody>
      </p:sp>
      <p:cxnSp>
        <p:nvCxnSpPr>
          <p:cNvPr id="27" name="Straight Connector 29" descr="&#10;">
            <a:extLst>
              <a:ext uri="{FF2B5EF4-FFF2-40B4-BE49-F238E27FC236}">
                <a16:creationId xmlns:a16="http://schemas.microsoft.com/office/drawing/2014/main" xmlns="" id="{5D97AF9E-9B4C-4164-98B9-0D1EF4615B9B}"/>
              </a:ext>
            </a:extLst>
          </p:cNvPr>
          <p:cNvCxnSpPr>
            <a:cxnSpLocks/>
          </p:cNvCxnSpPr>
          <p:nvPr/>
        </p:nvCxnSpPr>
        <p:spPr>
          <a:xfrm flipV="1">
            <a:off x="6522720" y="2467701"/>
            <a:ext cx="504942" cy="1"/>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8" name="TextBox 30">
            <a:extLst>
              <a:ext uri="{FF2B5EF4-FFF2-40B4-BE49-F238E27FC236}">
                <a16:creationId xmlns:a16="http://schemas.microsoft.com/office/drawing/2014/main" xmlns="" id="{E6C74A09-F3F7-4969-B046-C7B242E988C0}"/>
              </a:ext>
            </a:extLst>
          </p:cNvPr>
          <p:cNvSpPr txBox="1"/>
          <p:nvPr/>
        </p:nvSpPr>
        <p:spPr>
          <a:xfrm>
            <a:off x="7420095" y="3211726"/>
            <a:ext cx="1063505"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增加欄位</a:t>
            </a:r>
            <a:endParaRPr lang="en-US" altLang="zh-TW" sz="1600" b="1" dirty="0">
              <a:ea typeface="微軟正黑體" panose="020B0604030504040204" pitchFamily="34" charset="-120"/>
            </a:endParaRPr>
          </a:p>
        </p:txBody>
      </p:sp>
      <p:sp>
        <p:nvSpPr>
          <p:cNvPr id="29" name="TextBox 30">
            <a:extLst>
              <a:ext uri="{FF2B5EF4-FFF2-40B4-BE49-F238E27FC236}">
                <a16:creationId xmlns:a16="http://schemas.microsoft.com/office/drawing/2014/main" xmlns="" id="{E6C74A09-F3F7-4969-B046-C7B242E988C0}"/>
              </a:ext>
            </a:extLst>
          </p:cNvPr>
          <p:cNvSpPr txBox="1"/>
          <p:nvPr/>
        </p:nvSpPr>
        <p:spPr>
          <a:xfrm>
            <a:off x="3733835" y="4367175"/>
            <a:ext cx="1834111"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查詢</a:t>
            </a:r>
            <a:r>
              <a:rPr lang="zh-TW" altLang="en-US" sz="1600" b="1" dirty="0" smtClean="0">
                <a:ea typeface="微軟正黑體" panose="020B0604030504040204" pitchFamily="34" charset="-120"/>
              </a:rPr>
              <a:t>出版</a:t>
            </a:r>
            <a:r>
              <a:rPr lang="zh-TW" altLang="en-US" sz="1600" b="1" dirty="0">
                <a:ea typeface="微軟正黑體" panose="020B0604030504040204" pitchFamily="34" charset="-120"/>
              </a:rPr>
              <a:t>日期</a:t>
            </a:r>
            <a:r>
              <a:rPr lang="zh-TW" altLang="en-US" sz="1600" b="1" dirty="0" smtClean="0">
                <a:ea typeface="微軟正黑體" panose="020B0604030504040204" pitchFamily="34" charset="-120"/>
              </a:rPr>
              <a:t>範圍</a:t>
            </a:r>
            <a:endParaRPr lang="en-US" altLang="zh-TW" sz="1600" b="1" dirty="0">
              <a:ea typeface="微軟正黑體" panose="020B0604030504040204" pitchFamily="34" charset="-120"/>
            </a:endParaRPr>
          </a:p>
        </p:txBody>
      </p:sp>
    </p:spTree>
    <p:extLst>
      <p:ext uri="{BB962C8B-B14F-4D97-AF65-F5344CB8AC3E}">
        <p14:creationId xmlns:p14="http://schemas.microsoft.com/office/powerpoint/2010/main" val="40342786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266700"/>
            <a:ext cx="2963391" cy="333375"/>
            <a:chOff x="-838200" y="266700"/>
            <a:chExt cx="3721100" cy="333375"/>
          </a:xfrm>
        </p:grpSpPr>
        <p:sp>
          <p:nvSpPr>
            <p:cNvPr id="3" name="Parallelogram 2"/>
            <p:cNvSpPr/>
            <p:nvPr/>
          </p:nvSpPr>
          <p:spPr>
            <a:xfrm>
              <a:off x="-838200" y="266700"/>
              <a:ext cx="3721100"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4" name="Rectangle 11"/>
            <p:cNvSpPr>
              <a:spLocks noChangeArrowheads="1"/>
            </p:cNvSpPr>
            <p:nvPr/>
          </p:nvSpPr>
          <p:spPr bwMode="auto">
            <a:xfrm>
              <a:off x="-527845" y="2667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Command Search </a:t>
              </a:r>
            </a:p>
          </p:txBody>
        </p:sp>
      </p:grpSp>
      <p:pic>
        <p:nvPicPr>
          <p:cNvPr id="8" name="Picture 1">
            <a:extLst>
              <a:ext uri="{FF2B5EF4-FFF2-40B4-BE49-F238E27FC236}">
                <a16:creationId xmlns:a16="http://schemas.microsoft.com/office/drawing/2014/main" xmlns="" id="{26CC3EBF-832B-4A11-9D1F-CE2B0D21E3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9218" name="Picture 2" descr="Command Search Examp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339" y="1082040"/>
            <a:ext cx="6667500" cy="489966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2"/>
          <p:cNvSpPr txBox="1">
            <a:spLocks/>
          </p:cNvSpPr>
          <p:nvPr/>
        </p:nvSpPr>
        <p:spPr>
          <a:xfrm>
            <a:off x="163339" y="617674"/>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chemeClr val="tx1"/>
                </a:solidFill>
                <a:latin typeface="微軟正黑體" panose="020B0604030504040204" pitchFamily="34" charset="-120"/>
                <a:ea typeface="微軟正黑體" panose="020B0604030504040204" pitchFamily="34" charset="-120"/>
              </a:rPr>
              <a:t>進階</a:t>
            </a:r>
            <a:r>
              <a:rPr lang="zh-TW" altLang="en-US" sz="3200" b="1" dirty="0" smtClean="0">
                <a:solidFill>
                  <a:schemeClr val="tx1"/>
                </a:solidFill>
                <a:latin typeface="微軟正黑體" panose="020B0604030504040204" pitchFamily="34" charset="-120"/>
                <a:ea typeface="微軟正黑體" panose="020B0604030504040204" pitchFamily="34" charset="-120"/>
              </a:rPr>
              <a:t>檢索介紹</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指令搜尋</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sp>
        <p:nvSpPr>
          <p:cNvPr id="10" name="TextBox 30">
            <a:extLst>
              <a:ext uri="{FF2B5EF4-FFF2-40B4-BE49-F238E27FC236}">
                <a16:creationId xmlns:a16="http://schemas.microsoft.com/office/drawing/2014/main" xmlns="" id="{E6C74A09-F3F7-4969-B046-C7B242E988C0}"/>
              </a:ext>
            </a:extLst>
          </p:cNvPr>
          <p:cNvSpPr txBox="1"/>
          <p:nvPr/>
        </p:nvSpPr>
        <p:spPr>
          <a:xfrm>
            <a:off x="2879848" y="1226695"/>
            <a:ext cx="5159252" cy="289310"/>
          </a:xfrm>
          <a:prstGeom prst="rect">
            <a:avLst/>
          </a:prstGeom>
          <a:solidFill>
            <a:schemeClr val="accent6">
              <a:alpha val="23000"/>
            </a:schemeClr>
          </a:solidFill>
        </p:spPr>
        <p:txBody>
          <a:bodyPr wrap="square" rtlCol="0">
            <a:spAutoFit/>
          </a:bodyPr>
          <a:lstStyle/>
          <a:p>
            <a:pPr>
              <a:lnSpc>
                <a:spcPct val="80000"/>
              </a:lnSpc>
              <a:spcBef>
                <a:spcPts val="600"/>
              </a:spcBef>
              <a:buSzPct val="80000"/>
            </a:pPr>
            <a:r>
              <a:rPr lang="zh-TW" altLang="en-US" sz="1600" b="1" dirty="0" smtClean="0">
                <a:solidFill>
                  <a:srgbClr val="000000"/>
                </a:solidFill>
                <a:latin typeface="微軟正黑體" panose="020B0604030504040204" pitchFamily="34" charset="-120"/>
                <a:ea typeface="微軟正黑體" panose="020B0604030504040204" pitchFamily="34" charset="-120"/>
              </a:rPr>
              <a:t>輸入關鍵字、詞句搭配布林運算子進行指令搜尋</a:t>
            </a:r>
            <a:endParaRPr lang="en-US" altLang="zh-TW" sz="1600" b="1"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70624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266700"/>
            <a:ext cx="2963391" cy="333375"/>
            <a:chOff x="-838200" y="266700"/>
            <a:chExt cx="3721101" cy="333375"/>
          </a:xfrm>
        </p:grpSpPr>
        <p:sp>
          <p:nvSpPr>
            <p:cNvPr id="5" name="Parallelogram 4"/>
            <p:cNvSpPr/>
            <p:nvPr/>
          </p:nvSpPr>
          <p:spPr>
            <a:xfrm>
              <a:off x="-838200" y="266700"/>
              <a:ext cx="3721101" cy="333375"/>
            </a:xfrm>
            <a:prstGeom prst="parallelogram">
              <a:avLst>
                <a:gd name="adj" fmla="val 106643"/>
              </a:avLst>
            </a:prstGeom>
            <a:solidFill>
              <a:schemeClr val="tx1">
                <a:lumMod val="60000"/>
                <a:lumOff val="40000"/>
              </a:schemeClr>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6" name="Rectangle 11"/>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dirty="0">
                  <a:solidFill>
                    <a:schemeClr val="bg1"/>
                  </a:solidFill>
                  <a:latin typeface="Verdana" pitchFamily="34" charset="0"/>
                </a:rPr>
                <a:t>Citation Search </a:t>
              </a:r>
            </a:p>
          </p:txBody>
        </p:sp>
      </p:gr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159" y="1364472"/>
            <a:ext cx="8206728" cy="3630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7" name="Title 12"/>
          <p:cNvSpPr txBox="1">
            <a:spLocks/>
          </p:cNvSpPr>
          <p:nvPr/>
        </p:nvSpPr>
        <p:spPr>
          <a:xfrm>
            <a:off x="163339" y="617674"/>
            <a:ext cx="8665127" cy="760350"/>
          </a:xfrm>
          <a:prstGeom prst="rect">
            <a:avLst/>
          </a:prstGeom>
        </p:spPr>
        <p:txBody>
          <a:bodyPr>
            <a:normAutofit/>
          </a:bodyPr>
          <a:lstStyle>
            <a:lvl1pPr algn="l" rtl="0" eaLnBrk="1" fontAlgn="base" hangingPunct="1">
              <a:spcBef>
                <a:spcPct val="0"/>
              </a:spcBef>
              <a:spcAft>
                <a:spcPct val="0"/>
              </a:spcAft>
              <a:defRPr sz="3500" b="0" kern="1200">
                <a:solidFill>
                  <a:schemeClr val="tx2"/>
                </a:solidFill>
                <a:latin typeface="Verdana"/>
                <a:ea typeface="ＭＳ Ｐゴシック" charset="0"/>
                <a:cs typeface="ＭＳ Ｐゴシック" charset="0"/>
              </a:defRPr>
            </a:lvl1pPr>
            <a:lvl2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2pPr>
            <a:lvl3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3pPr>
            <a:lvl4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4pPr>
            <a:lvl5pPr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5pPr>
            <a:lvl6pPr marL="4572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6pPr>
            <a:lvl7pPr marL="9144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7pPr>
            <a:lvl8pPr marL="13716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8pPr>
            <a:lvl9pPr marL="1828800" algn="l" rtl="0" eaLnBrk="1" fontAlgn="base" hangingPunct="1">
              <a:spcBef>
                <a:spcPct val="0"/>
              </a:spcBef>
              <a:spcAft>
                <a:spcPct val="0"/>
              </a:spcAft>
              <a:defRPr sz="4200">
                <a:solidFill>
                  <a:schemeClr val="tx2"/>
                </a:solidFill>
                <a:latin typeface="Verdana" charset="0"/>
                <a:ea typeface="ＭＳ Ｐゴシック" charset="0"/>
                <a:cs typeface="ＭＳ Ｐゴシック" charset="0"/>
              </a:defRPr>
            </a:lvl9pPr>
          </a:lstStyle>
          <a:p>
            <a:r>
              <a:rPr lang="zh-TW" altLang="en-US" sz="3200" b="1" dirty="0">
                <a:solidFill>
                  <a:schemeClr val="tx1"/>
                </a:solidFill>
                <a:latin typeface="微軟正黑體" panose="020B0604030504040204" pitchFamily="34" charset="-120"/>
                <a:ea typeface="微軟正黑體" panose="020B0604030504040204" pitchFamily="34" charset="-120"/>
              </a:rPr>
              <a:t>進階</a:t>
            </a:r>
            <a:r>
              <a:rPr lang="zh-TW" altLang="en-US" sz="3200" b="1" dirty="0" smtClean="0">
                <a:solidFill>
                  <a:schemeClr val="tx1"/>
                </a:solidFill>
                <a:latin typeface="微軟正黑體" panose="020B0604030504040204" pitchFamily="34" charset="-120"/>
                <a:ea typeface="微軟正黑體" panose="020B0604030504040204" pitchFamily="34" charset="-120"/>
              </a:rPr>
              <a:t>檢索介紹</a:t>
            </a:r>
            <a:r>
              <a:rPr lang="en-US" altLang="zh-TW" sz="3200" b="1" dirty="0" smtClean="0">
                <a:solidFill>
                  <a:schemeClr val="tx1"/>
                </a:solidFill>
                <a:latin typeface="微軟正黑體" panose="020B0604030504040204" pitchFamily="34" charset="-120"/>
                <a:ea typeface="微軟正黑體" panose="020B0604030504040204" pitchFamily="34" charset="-120"/>
              </a:rPr>
              <a:t>-</a:t>
            </a:r>
            <a:r>
              <a:rPr lang="zh-TW" altLang="en-US" sz="3200" b="1" dirty="0" smtClean="0">
                <a:solidFill>
                  <a:schemeClr val="tx1"/>
                </a:solidFill>
                <a:latin typeface="微軟正黑體" panose="020B0604030504040204" pitchFamily="34" charset="-120"/>
                <a:ea typeface="微軟正黑體" panose="020B0604030504040204" pitchFamily="34" charset="-120"/>
              </a:rPr>
              <a:t>引用搜尋</a:t>
            </a:r>
            <a:endParaRPr lang="en-US" altLang="zh-TW" sz="3200" b="1" dirty="0">
              <a:solidFill>
                <a:schemeClr val="tx1"/>
              </a:solidFill>
              <a:latin typeface="微軟正黑體" panose="020B0604030504040204" pitchFamily="34" charset="-120"/>
              <a:ea typeface="微軟正黑體" panose="020B0604030504040204" pitchFamily="34" charset="-120"/>
            </a:endParaRPr>
          </a:p>
        </p:txBody>
      </p:sp>
      <p:sp>
        <p:nvSpPr>
          <p:cNvPr id="9" name="Rectangle 16"/>
          <p:cNvSpPr/>
          <p:nvPr/>
        </p:nvSpPr>
        <p:spPr>
          <a:xfrm>
            <a:off x="304346" y="2560321"/>
            <a:ext cx="3437073" cy="29718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0" name="Rectangle 16"/>
          <p:cNvSpPr/>
          <p:nvPr/>
        </p:nvSpPr>
        <p:spPr>
          <a:xfrm>
            <a:off x="304346" y="3183394"/>
            <a:ext cx="7948114" cy="923786"/>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1" name="TextBox 30">
            <a:extLst>
              <a:ext uri="{FF2B5EF4-FFF2-40B4-BE49-F238E27FC236}">
                <a16:creationId xmlns:a16="http://schemas.microsoft.com/office/drawing/2014/main" xmlns="" id="{E6C74A09-F3F7-4969-B046-C7B242E988C0}"/>
              </a:ext>
            </a:extLst>
          </p:cNvPr>
          <p:cNvSpPr txBox="1"/>
          <p:nvPr/>
        </p:nvSpPr>
        <p:spPr>
          <a:xfrm>
            <a:off x="3865837" y="2539882"/>
            <a:ext cx="3456983"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輸入</a:t>
            </a:r>
            <a:r>
              <a:rPr lang="en-US" altLang="zh-TW" sz="1600" b="1" dirty="0">
                <a:ea typeface="微軟正黑體" panose="020B0604030504040204" pitchFamily="34" charset="-120"/>
              </a:rPr>
              <a:t>DOI(Digital Object Identifier)</a:t>
            </a:r>
            <a:r>
              <a:rPr lang="zh-TW" altLang="en-US" sz="1600" b="1" dirty="0" smtClean="0">
                <a:ea typeface="微軟正黑體" panose="020B0604030504040204" pitchFamily="34" charset="-120"/>
              </a:rPr>
              <a:t>查詢</a:t>
            </a:r>
            <a:endParaRPr lang="en-US" altLang="zh-TW" sz="1600" b="1" dirty="0">
              <a:ea typeface="微軟正黑體" panose="020B0604030504040204" pitchFamily="34" charset="-120"/>
            </a:endParaRPr>
          </a:p>
        </p:txBody>
      </p:sp>
      <p:sp>
        <p:nvSpPr>
          <p:cNvPr id="12" name="TextBox 30">
            <a:extLst>
              <a:ext uri="{FF2B5EF4-FFF2-40B4-BE49-F238E27FC236}">
                <a16:creationId xmlns:a16="http://schemas.microsoft.com/office/drawing/2014/main" xmlns="" id="{E6C74A09-F3F7-4969-B046-C7B242E988C0}"/>
              </a:ext>
            </a:extLst>
          </p:cNvPr>
          <p:cNvSpPr txBox="1"/>
          <p:nvPr/>
        </p:nvSpPr>
        <p:spPr>
          <a:xfrm>
            <a:off x="304346" y="4260365"/>
            <a:ext cx="5289982"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輸入</a:t>
            </a:r>
            <a:r>
              <a:rPr lang="zh-TW" altLang="en-US" sz="1600" b="1" dirty="0">
                <a:ea typeface="微軟正黑體" panose="020B0604030504040204" pitchFamily="34" charset="-120"/>
              </a:rPr>
              <a:t>文獻資訊</a:t>
            </a:r>
            <a:r>
              <a:rPr lang="en-US" altLang="zh-TW" sz="1600" b="1" dirty="0" smtClean="0">
                <a:ea typeface="微軟正黑體" panose="020B0604030504040204" pitchFamily="34" charset="-120"/>
              </a:rPr>
              <a:t>(</a:t>
            </a:r>
            <a:r>
              <a:rPr lang="zh-TW" altLang="en-US" sz="1600" b="1" dirty="0" smtClean="0">
                <a:ea typeface="微軟正黑體" panose="020B0604030504040204" pitchFamily="34" charset="-120"/>
              </a:rPr>
              <a:t>刊名、作者、出版年份、卷期等</a:t>
            </a:r>
            <a:r>
              <a:rPr lang="en-US" altLang="zh-TW" sz="1600" b="1" dirty="0" smtClean="0">
                <a:ea typeface="微軟正黑體" panose="020B0604030504040204" pitchFamily="34" charset="-120"/>
              </a:rPr>
              <a:t>)</a:t>
            </a:r>
            <a:r>
              <a:rPr lang="zh-TW" altLang="en-US" sz="1600" b="1" dirty="0" smtClean="0">
                <a:ea typeface="微軟正黑體" panose="020B0604030504040204" pitchFamily="34" charset="-120"/>
              </a:rPr>
              <a:t>進行查詢</a:t>
            </a:r>
            <a:endParaRPr lang="en-US" altLang="zh-TW" sz="1600" b="1" dirty="0">
              <a:ea typeface="微軟正黑體" panose="020B0604030504040204" pitchFamily="34" charset="-120"/>
            </a:endParaRPr>
          </a:p>
        </p:txBody>
      </p:sp>
    </p:spTree>
    <p:extLst>
      <p:ext uri="{BB962C8B-B14F-4D97-AF65-F5344CB8AC3E}">
        <p14:creationId xmlns:p14="http://schemas.microsoft.com/office/powerpoint/2010/main" val="16376085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fld id="{3DD97BEB-BAEF-0344-9D5C-EC73E478698A}" type="slidenum">
              <a:rPr lang="en-US" smtClean="0"/>
              <a:pPr/>
              <a:t>59</a:t>
            </a:fld>
            <a:endParaRPr lang="en-US"/>
          </a:p>
        </p:txBody>
      </p:sp>
      <p:graphicFrame>
        <p:nvGraphicFramePr>
          <p:cNvPr id="6" name="資料庫圖表 5"/>
          <p:cNvGraphicFramePr/>
          <p:nvPr>
            <p:extLst>
              <p:ext uri="{D42A27DB-BD31-4B8C-83A1-F6EECF244321}">
                <p14:modId xmlns:p14="http://schemas.microsoft.com/office/powerpoint/2010/main" val="4145326859"/>
              </p:ext>
            </p:extLst>
          </p:nvPr>
        </p:nvGraphicFramePr>
        <p:xfrm>
          <a:off x="1701800" y="2037834"/>
          <a:ext cx="5435600" cy="2254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6"/>
          <p:cNvSpPr/>
          <p:nvPr/>
        </p:nvSpPr>
        <p:spPr>
          <a:xfrm>
            <a:off x="1403969" y="764232"/>
            <a:ext cx="6304931" cy="830997"/>
          </a:xfrm>
          <a:prstGeom prst="rect">
            <a:avLst/>
          </a:prstGeom>
        </p:spPr>
        <p:txBody>
          <a:bodyPr wrap="none">
            <a:spAutoFit/>
          </a:bodyPr>
          <a:lstStyle/>
          <a:p>
            <a:pPr algn="ctr"/>
            <a:r>
              <a:rPr lang="en-US" altLang="zh-TW" sz="48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IEEE </a:t>
            </a:r>
            <a:r>
              <a:rPr lang="en-US" altLang="zh-TW" sz="4800" i="1" dirty="0" err="1">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Xplore</a:t>
            </a:r>
            <a:r>
              <a:rPr lang="en-US" altLang="zh-TW" sz="4800" baseline="40000" dirty="0">
                <a:solidFill>
                  <a:schemeClr val="tx2"/>
                </a:solidFill>
                <a:latin typeface="Arial Unicode MS" panose="020B0604020202020204" pitchFamily="34" charset="-120"/>
                <a:ea typeface="Arial Unicode MS" panose="020B0604020202020204" pitchFamily="34" charset="-120"/>
                <a:cs typeface="Arial Unicode MS" panose="020B0604020202020204" pitchFamily="34" charset="-120"/>
              </a:rPr>
              <a:t>®</a:t>
            </a:r>
            <a:r>
              <a:rPr lang="zh-TW" altLang="en-US" sz="4800" dirty="0">
                <a:solidFill>
                  <a:schemeClr val="tx2"/>
                </a:solidFill>
                <a:latin typeface="微軟正黑體" panose="020B0604030504040204" pitchFamily="34" charset="-120"/>
                <a:ea typeface="微軟正黑體" panose="020B0604030504040204" pitchFamily="34" charset="-120"/>
              </a:rPr>
              <a:t>平台功能</a:t>
            </a:r>
            <a:endParaRPr lang="en-US" altLang="zh-TW" sz="4800" dirty="0">
              <a:solidFill>
                <a:schemeClr val="tx2"/>
              </a:solidFill>
              <a:latin typeface="微軟正黑體" panose="020B0604030504040204" pitchFamily="34" charset="-120"/>
              <a:ea typeface="微軟正黑體" panose="020B0604030504040204" pitchFamily="34" charset="-120"/>
            </a:endParaRPr>
          </a:p>
        </p:txBody>
      </p:sp>
      <p:pic>
        <p:nvPicPr>
          <p:cNvPr id="9" name="Picture 1">
            <a:extLst>
              <a:ext uri="{FF2B5EF4-FFF2-40B4-BE49-F238E27FC236}">
                <a16:creationId xmlns:a16="http://schemas.microsoft.com/office/drawing/2014/main" xmlns=""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236376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ghost background.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78235" y="2398161"/>
            <a:ext cx="4799721" cy="2946959"/>
          </a:xfrm>
          <a:prstGeom prst="rect">
            <a:avLst/>
          </a:prstGeom>
        </p:spPr>
      </p:pic>
      <p:pic>
        <p:nvPicPr>
          <p:cNvPr id="21" name="Picture 20" descr="timelin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2664" y="1567601"/>
            <a:ext cx="6182154" cy="285771"/>
          </a:xfrm>
          <a:prstGeom prst="rect">
            <a:avLst/>
          </a:prstGeom>
        </p:spPr>
      </p:pic>
      <p:sp>
        <p:nvSpPr>
          <p:cNvPr id="7" name="Title 6"/>
          <p:cNvSpPr>
            <a:spLocks noGrp="1"/>
          </p:cNvSpPr>
          <p:nvPr>
            <p:ph type="title"/>
          </p:nvPr>
        </p:nvSpPr>
        <p:spPr/>
        <p:txBody>
          <a:bodyPr/>
          <a:lstStyle/>
          <a:p>
            <a:r>
              <a:rPr 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IEEE</a:t>
            </a:r>
            <a:r>
              <a:rPr lang="zh-TW" altLang="en-US" sz="3200" b="1" kern="1200" dirty="0">
                <a:solidFill>
                  <a:srgbClr val="0066A1"/>
                </a:solidFill>
                <a:latin typeface="Verdana" panose="020B0604030504040204" pitchFamily="34" charset="0"/>
                <a:ea typeface="Verdana" panose="020B0604030504040204" pitchFamily="34" charset="0"/>
                <a:cs typeface="Calibri" panose="020F0502020204030204" pitchFamily="34" charset="0"/>
                <a:sym typeface="Arial"/>
              </a:rPr>
              <a:t> </a:t>
            </a:r>
            <a:r>
              <a:rPr lang="zh-TW" altLang="en-US" sz="3200" b="1" kern="1200"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rPr>
              <a:t>的歷史進程</a:t>
            </a:r>
            <a:endParaRPr lang="en-US" sz="3200" b="1" kern="1200"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sym typeface="Arial"/>
            </a:endParaRPr>
          </a:p>
        </p:txBody>
      </p:sp>
      <p:sp>
        <p:nvSpPr>
          <p:cNvPr id="22" name="Content Placeholder 6"/>
          <p:cNvSpPr>
            <a:spLocks noGrp="1"/>
          </p:cNvSpPr>
          <p:nvPr>
            <p:ph type="body" idx="4294967295"/>
          </p:nvPr>
        </p:nvSpPr>
        <p:spPr>
          <a:xfrm>
            <a:off x="1" y="2132618"/>
            <a:ext cx="1914525" cy="1356784"/>
          </a:xfrm>
        </p:spPr>
        <p:txBody>
          <a:bodyPr>
            <a:normAutofit/>
          </a:bodyPr>
          <a:lstStyle/>
          <a:p>
            <a:pPr marL="0" indent="0">
              <a:buNone/>
            </a:pPr>
            <a:r>
              <a:rPr lang="en-US" altLang="zh-TW" sz="1200" dirty="0">
                <a:latin typeface="標楷體" panose="03000509000000000000" pitchFamily="65" charset="-120"/>
                <a:ea typeface="標楷體" panose="03000509000000000000" pitchFamily="65" charset="-120"/>
                <a:cs typeface="Calibri" panose="020F0502020204030204" pitchFamily="34" charset="0"/>
              </a:rPr>
              <a:t>1884</a:t>
            </a:r>
            <a:r>
              <a:rPr lang="zh-TW" altLang="en-US" sz="1200" dirty="0">
                <a:latin typeface="標楷體" panose="03000509000000000000" pitchFamily="65" charset="-120"/>
                <a:ea typeface="標楷體" panose="03000509000000000000" pitchFamily="65" charset="-120"/>
                <a:cs typeface="Calibri" panose="020F0502020204030204" pitchFamily="34" charset="0"/>
              </a:rPr>
              <a:t>年春季，托馬斯</a:t>
            </a:r>
            <a:r>
              <a:rPr lang="en-US" altLang="zh-TW" sz="1200" dirty="0">
                <a:latin typeface="標楷體" panose="03000509000000000000" pitchFamily="65" charset="-120"/>
                <a:ea typeface="標楷體" panose="03000509000000000000" pitchFamily="65" charset="-120"/>
                <a:cs typeface="Calibri" panose="020F0502020204030204" pitchFamily="34" charset="0"/>
              </a:rPr>
              <a:t>·</a:t>
            </a:r>
            <a:r>
              <a:rPr lang="zh-TW" altLang="en-US" sz="1200" dirty="0">
                <a:latin typeface="標楷體" panose="03000509000000000000" pitchFamily="65" charset="-120"/>
                <a:ea typeface="標楷體" panose="03000509000000000000" pitchFamily="65" charset="-120"/>
                <a:cs typeface="Calibri" panose="020F0502020204030204" pitchFamily="34" charset="0"/>
              </a:rPr>
              <a:t>愛迪生、亞歷山大</a:t>
            </a:r>
            <a:r>
              <a:rPr lang="en-US" altLang="zh-TW" sz="1200" dirty="0">
                <a:latin typeface="標楷體" panose="03000509000000000000" pitchFamily="65" charset="-120"/>
                <a:ea typeface="標楷體" panose="03000509000000000000" pitchFamily="65" charset="-120"/>
                <a:cs typeface="Calibri" panose="020F0502020204030204" pitchFamily="34" charset="0"/>
              </a:rPr>
              <a:t>·</a:t>
            </a:r>
            <a:r>
              <a:rPr lang="zh-TW" altLang="en-US" sz="1200" dirty="0">
                <a:latin typeface="標楷體" panose="03000509000000000000" pitchFamily="65" charset="-120"/>
                <a:ea typeface="標楷體" panose="03000509000000000000" pitchFamily="65" charset="-120"/>
                <a:cs typeface="Calibri" panose="020F0502020204030204" pitchFamily="34" charset="0"/>
              </a:rPr>
              <a:t>格拉漢姆</a:t>
            </a:r>
            <a:r>
              <a:rPr lang="en-US" altLang="zh-TW" sz="1200" dirty="0">
                <a:latin typeface="標楷體" panose="03000509000000000000" pitchFamily="65" charset="-120"/>
                <a:ea typeface="標楷體" panose="03000509000000000000" pitchFamily="65" charset="-120"/>
                <a:cs typeface="Calibri" panose="020F0502020204030204" pitchFamily="34" charset="0"/>
              </a:rPr>
              <a:t>·</a:t>
            </a:r>
            <a:r>
              <a:rPr lang="zh-TW" altLang="en-US" sz="1200" dirty="0">
                <a:latin typeface="標楷體" panose="03000509000000000000" pitchFamily="65" charset="-120"/>
                <a:ea typeface="標楷體" panose="03000509000000000000" pitchFamily="65" charset="-120"/>
                <a:cs typeface="Calibri" panose="020F0502020204030204" pitchFamily="34" charset="0"/>
              </a:rPr>
              <a:t>貝爾和其他著名人士創立了美國電氣工程師協會（</a:t>
            </a:r>
            <a:r>
              <a:rPr lang="en-US" altLang="zh-TW" sz="1200" dirty="0">
                <a:latin typeface="標楷體" panose="03000509000000000000" pitchFamily="65" charset="-120"/>
                <a:ea typeface="標楷體" panose="03000509000000000000" pitchFamily="65" charset="-120"/>
                <a:cs typeface="Calibri" panose="020F0502020204030204" pitchFamily="34" charset="0"/>
              </a:rPr>
              <a:t>AIEE</a:t>
            </a:r>
            <a:r>
              <a:rPr lang="zh-TW" altLang="en-US" sz="1200" dirty="0">
                <a:latin typeface="標楷體" panose="03000509000000000000" pitchFamily="65" charset="-120"/>
                <a:ea typeface="標楷體" panose="03000509000000000000" pitchFamily="65" charset="-120"/>
                <a:cs typeface="Calibri" panose="020F0502020204030204" pitchFamily="34" charset="0"/>
              </a:rPr>
              <a:t>）</a:t>
            </a:r>
            <a:endParaRPr lang="en-US" sz="1200" dirty="0">
              <a:latin typeface="標楷體" panose="03000509000000000000" pitchFamily="65" charset="-120"/>
              <a:ea typeface="標楷體" panose="03000509000000000000" pitchFamily="65" charset="-120"/>
              <a:cs typeface="Calibri" panose="020F0502020204030204" pitchFamily="34" charset="0"/>
            </a:endParaRPr>
          </a:p>
        </p:txBody>
      </p:sp>
      <p:sp>
        <p:nvSpPr>
          <p:cNvPr id="12" name="TextBox 11"/>
          <p:cNvSpPr txBox="1"/>
          <p:nvPr/>
        </p:nvSpPr>
        <p:spPr>
          <a:xfrm>
            <a:off x="1578235" y="4330298"/>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AIEE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American Institute </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of Electrical Engineers</a:t>
            </a:r>
          </a:p>
        </p:txBody>
      </p:sp>
      <p:sp>
        <p:nvSpPr>
          <p:cNvPr id="14" name="TextBox 13"/>
          <p:cNvSpPr txBox="1"/>
          <p:nvPr/>
        </p:nvSpPr>
        <p:spPr>
          <a:xfrm>
            <a:off x="1728969"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1884</a:t>
            </a:r>
          </a:p>
        </p:txBody>
      </p:sp>
      <p:pic>
        <p:nvPicPr>
          <p:cNvPr id="19" name="Picture 18" descr="aie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77637" y="2398161"/>
            <a:ext cx="1243099" cy="1644764"/>
          </a:xfrm>
          <a:prstGeom prst="rect">
            <a:avLst/>
          </a:prstGeom>
        </p:spPr>
      </p:pic>
      <p:sp>
        <p:nvSpPr>
          <p:cNvPr id="11" name="TextBox 10"/>
          <p:cNvSpPr txBox="1"/>
          <p:nvPr/>
        </p:nvSpPr>
        <p:spPr>
          <a:xfrm>
            <a:off x="3357514" y="4330298"/>
            <a:ext cx="1401853" cy="530915"/>
          </a:xfrm>
          <a:prstGeom prst="rect">
            <a:avLst/>
          </a:prstGeom>
          <a:noFill/>
        </p:spPr>
        <p:txBody>
          <a:bodyPr wrap="square" rtlCol="0">
            <a:spAutoFit/>
          </a:bodyPr>
          <a:lstStyle/>
          <a:p>
            <a:pPr algn="ctr">
              <a:spcAft>
                <a:spcPts val="38"/>
              </a:spcAft>
            </a:pPr>
            <a:r>
              <a:rPr lang="en-US" sz="1200" b="1" dirty="0">
                <a:solidFill>
                  <a:prstClr val="black"/>
                </a:solidFill>
                <a:latin typeface="Calibri" panose="020F0502020204030204" pitchFamily="34" charset="0"/>
                <a:ea typeface="Verdana" panose="020B0604030504040204" pitchFamily="34" charset="0"/>
                <a:cs typeface="Calibri" panose="020F0502020204030204" pitchFamily="34" charset="0"/>
              </a:rPr>
              <a:t>IRE</a:t>
            </a:r>
          </a:p>
          <a:p>
            <a:pPr algn="ct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Institute of Radio</a:t>
            </a:r>
            <a:b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br>
            <a:r>
              <a:rPr lang="en-US" sz="825" dirty="0">
                <a:solidFill>
                  <a:prstClr val="black"/>
                </a:solidFill>
                <a:latin typeface="Calibri" panose="020F0502020204030204" pitchFamily="34" charset="0"/>
                <a:ea typeface="Verdana" panose="020B0604030504040204" pitchFamily="34" charset="0"/>
                <a:cs typeface="Calibri" panose="020F0502020204030204" pitchFamily="34" charset="0"/>
              </a:rPr>
              <a:t>Engineers</a:t>
            </a:r>
          </a:p>
        </p:txBody>
      </p:sp>
      <p:sp>
        <p:nvSpPr>
          <p:cNvPr id="15" name="TextBox 14"/>
          <p:cNvSpPr txBox="1"/>
          <p:nvPr/>
        </p:nvSpPr>
        <p:spPr>
          <a:xfrm>
            <a:off x="3725268"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6A1"/>
                </a:solidFill>
                <a:ea typeface="Verdana" panose="020B0604030504040204" pitchFamily="34" charset="0"/>
                <a:cs typeface="Verdana" panose="020B0604030504040204" pitchFamily="34" charset="0"/>
              </a:rPr>
              <a:t>1912</a:t>
            </a:r>
          </a:p>
        </p:txBody>
      </p:sp>
      <p:pic>
        <p:nvPicPr>
          <p:cNvPr id="18" name="Picture 17" descr="ir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5616" y="2249068"/>
            <a:ext cx="1976575" cy="1886081"/>
          </a:xfrm>
          <a:prstGeom prst="rect">
            <a:avLst/>
          </a:prstGeom>
        </p:spPr>
      </p:pic>
      <p:cxnSp>
        <p:nvCxnSpPr>
          <p:cNvPr id="24" name="Straight Connector 23"/>
          <p:cNvCxnSpPr/>
          <p:nvPr/>
        </p:nvCxnSpPr>
        <p:spPr>
          <a:xfrm>
            <a:off x="3068429" y="2317511"/>
            <a:ext cx="0" cy="2710323"/>
          </a:xfrm>
          <a:prstGeom prst="line">
            <a:avLst/>
          </a:prstGeom>
          <a:ln>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193311" y="3129817"/>
            <a:ext cx="4141189" cy="784830"/>
          </a:xfrm>
          <a:prstGeom prst="rect">
            <a:avLst/>
          </a:prstGeom>
          <a:noFill/>
        </p:spPr>
        <p:txBody>
          <a:bodyPr wrap="square" rtlCol="0">
            <a:spAutoFit/>
          </a:bodyPr>
          <a:lstStyle/>
          <a:p>
            <a:pPr>
              <a:lnSpc>
                <a:spcPts val="1800"/>
              </a:lnSpc>
            </a:pPr>
            <a:r>
              <a:rPr lang="en-US" altLang="zh-TW"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60</a:t>
            </a:r>
            <a:r>
              <a:rPr lang="zh-TW" alt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年前的</a:t>
            </a:r>
            <a:r>
              <a:rPr lang="en-US" altLang="zh-TW"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1</a:t>
            </a:r>
            <a:r>
              <a:rPr lang="zh-TW" alt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月</a:t>
            </a:r>
            <a:r>
              <a:rPr lang="en-US" altLang="zh-TW"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1</a:t>
            </a:r>
            <a:r>
              <a:rPr lang="zh-TW" alt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號，</a:t>
            </a:r>
            <a:r>
              <a:rPr 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AIEE</a:t>
            </a:r>
            <a:r>
              <a:rPr lang="zh-TW" alt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和</a:t>
            </a:r>
            <a:r>
              <a:rPr 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IRE</a:t>
            </a:r>
            <a:r>
              <a:rPr lang="zh-TW" alt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合併</a:t>
            </a:r>
            <a:r>
              <a:rPr lang="zh-TW" altLang="en-US" sz="1200" dirty="0">
                <a:solidFill>
                  <a:prstClr val="black"/>
                </a:solidFill>
                <a:latin typeface="標楷體" panose="03000509000000000000" pitchFamily="65" charset="-120"/>
                <a:ea typeface="標楷體" panose="03000509000000000000" pitchFamily="65" charset="-120"/>
                <a:cs typeface="Calibri" panose="020F0502020204030204" pitchFamily="34" charset="0"/>
              </a:rPr>
              <a:t>成為</a:t>
            </a:r>
            <a:r>
              <a:rPr 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 </a:t>
            </a:r>
          </a:p>
          <a:p>
            <a:pPr>
              <a:lnSpc>
                <a:spcPts val="1800"/>
              </a:lnSpc>
            </a:pPr>
            <a:r>
              <a:rPr 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Institute </a:t>
            </a:r>
            <a:r>
              <a:rPr lang="en-US" sz="1200" dirty="0">
                <a:solidFill>
                  <a:prstClr val="black"/>
                </a:solidFill>
                <a:latin typeface="標楷體" panose="03000509000000000000" pitchFamily="65" charset="-120"/>
                <a:ea typeface="標楷體" panose="03000509000000000000" pitchFamily="65" charset="-120"/>
                <a:cs typeface="Calibri" panose="020F0502020204030204" pitchFamily="34" charset="0"/>
              </a:rPr>
              <a:t>of Electrical and Electronics </a:t>
            </a:r>
            <a:r>
              <a:rPr lang="en-US" sz="1200"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Engineers </a:t>
            </a:r>
            <a:r>
              <a:rPr lang="en-US" altLang="zh-TW" sz="1200" b="1"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a:t>
            </a:r>
            <a:r>
              <a:rPr lang="en-US" sz="1200" b="1"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IEEE</a:t>
            </a:r>
            <a:r>
              <a:rPr lang="en-US" altLang="zh-TW" sz="1200" b="1"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a:t>
            </a:r>
            <a:r>
              <a:rPr lang="en-US" sz="1200" b="1" dirty="0" smtClean="0">
                <a:solidFill>
                  <a:prstClr val="black"/>
                </a:solidFill>
                <a:latin typeface="標楷體" panose="03000509000000000000" pitchFamily="65" charset="-120"/>
                <a:ea typeface="標楷體" panose="03000509000000000000" pitchFamily="65" charset="-120"/>
                <a:cs typeface="Calibri" panose="020F0502020204030204" pitchFamily="34" charset="0"/>
              </a:rPr>
              <a:t>.</a:t>
            </a:r>
            <a:endParaRPr lang="en-US" sz="1200" b="1" dirty="0">
              <a:solidFill>
                <a:prstClr val="black"/>
              </a:solidFill>
              <a:latin typeface="標楷體" panose="03000509000000000000" pitchFamily="65" charset="-120"/>
              <a:ea typeface="標楷體" panose="03000509000000000000" pitchFamily="65" charset="-120"/>
              <a:cs typeface="Calibri" panose="020F0502020204030204" pitchFamily="34" charset="0"/>
            </a:endParaRPr>
          </a:p>
        </p:txBody>
      </p:sp>
      <p:sp>
        <p:nvSpPr>
          <p:cNvPr id="16" name="TextBox 15"/>
          <p:cNvSpPr txBox="1"/>
          <p:nvPr/>
        </p:nvSpPr>
        <p:spPr>
          <a:xfrm>
            <a:off x="5476307" y="1492917"/>
            <a:ext cx="706288" cy="293157"/>
          </a:xfrm>
          <a:prstGeom prst="rect">
            <a:avLst/>
          </a:prstGeom>
          <a:solidFill>
            <a:schemeClr val="bg1"/>
          </a:solidFill>
        </p:spPr>
        <p:txBody>
          <a:bodyPr wrap="square" lIns="0" tIns="13716" rIns="0" bIns="13716" rtlCol="0">
            <a:spAutoFit/>
          </a:bodyPr>
          <a:lstStyle/>
          <a:p>
            <a:pPr algn="ctr"/>
            <a:r>
              <a:rPr lang="en-US" sz="1725" b="1" dirty="0">
                <a:solidFill>
                  <a:srgbClr val="00678F"/>
                </a:solidFill>
                <a:ea typeface="Verdana" panose="020B0604030504040204" pitchFamily="34" charset="0"/>
                <a:cs typeface="Verdana" panose="020B0604030504040204" pitchFamily="34" charset="0"/>
              </a:rPr>
              <a:t>1963</a:t>
            </a:r>
          </a:p>
        </p:txBody>
      </p:sp>
      <p:pic>
        <p:nvPicPr>
          <p:cNvPr id="20" name="Picture 19" descr="ieee.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077618" y="2132618"/>
            <a:ext cx="2209954" cy="914463"/>
          </a:xfrm>
          <a:prstGeom prst="rect">
            <a:avLst/>
          </a:prstGeom>
        </p:spPr>
      </p:pic>
      <p:cxnSp>
        <p:nvCxnSpPr>
          <p:cNvPr id="26" name="Straight Connector 25"/>
          <p:cNvCxnSpPr/>
          <p:nvPr/>
        </p:nvCxnSpPr>
        <p:spPr>
          <a:xfrm>
            <a:off x="5022189" y="2317511"/>
            <a:ext cx="0" cy="2710323"/>
          </a:xfrm>
          <a:prstGeom prst="line">
            <a:avLst/>
          </a:prstGeom>
          <a:ln>
            <a:solidFill>
              <a:srgbClr val="D9D9D9"/>
            </a:solidFill>
          </a:ln>
          <a:effectLst/>
        </p:spPr>
        <p:style>
          <a:lnRef idx="2">
            <a:schemeClr val="accent1"/>
          </a:lnRef>
          <a:fillRef idx="0">
            <a:schemeClr val="accent1"/>
          </a:fillRef>
          <a:effectRef idx="1">
            <a:schemeClr val="accent1"/>
          </a:effectRef>
          <a:fontRef idx="minor">
            <a:schemeClr val="tx1"/>
          </a:fontRef>
        </p:style>
      </p:cxnSp>
      <p:sp>
        <p:nvSpPr>
          <p:cNvPr id="23" name="Content Placeholder 6"/>
          <p:cNvSpPr txBox="1">
            <a:spLocks/>
          </p:cNvSpPr>
          <p:nvPr/>
        </p:nvSpPr>
        <p:spPr>
          <a:xfrm>
            <a:off x="5124336" y="4580168"/>
            <a:ext cx="3396965" cy="1095168"/>
          </a:xfrm>
          <a:prstGeom prst="rect">
            <a:avLst/>
          </a:prstGeom>
          <a:solidFill>
            <a:srgbClr val="FFFFFF"/>
          </a:solidFill>
          <a:ln>
            <a:noFill/>
          </a:ln>
        </p:spPr>
        <p:txBody>
          <a:bodyPr/>
          <a:lstStyle>
            <a:lvl1pPr marL="342900" indent="-342900" algn="l" defTabSz="457200" rtl="0" eaLnBrk="1" latinLnBrk="0" hangingPunct="1">
              <a:spcBef>
                <a:spcPts val="1800"/>
              </a:spcBef>
              <a:buSzPct val="135000"/>
              <a:buFontTx/>
              <a:buBlip>
                <a:blip r:embed="rId8"/>
              </a:buBlip>
              <a:defRPr sz="2200" b="0" kern="1200" baseline="0">
                <a:solidFill>
                  <a:srgbClr val="000000"/>
                </a:solidFill>
                <a:latin typeface="Verdana"/>
                <a:ea typeface="+mn-ea"/>
                <a:cs typeface="Verdana"/>
              </a:defRPr>
            </a:lvl1pPr>
            <a:lvl2pPr marL="594360" indent="-182880" algn="l" defTabSz="457200" rtl="0" eaLnBrk="1" latinLnBrk="0" hangingPunct="1">
              <a:spcBef>
                <a:spcPts val="1000"/>
              </a:spcBef>
              <a:buClr>
                <a:schemeClr val="tx1">
                  <a:lumMod val="50000"/>
                  <a:lumOff val="50000"/>
                </a:schemeClr>
              </a:buClr>
              <a:buFont typeface="Lucida Grande"/>
              <a:buChar char="–"/>
              <a:defRPr sz="1800" kern="1200" baseline="0">
                <a:solidFill>
                  <a:schemeClr val="tx1"/>
                </a:solidFill>
                <a:latin typeface="+mn-lt"/>
                <a:ea typeface="+mn-ea"/>
                <a:cs typeface="+mn-cs"/>
              </a:defRPr>
            </a:lvl2pPr>
            <a:lvl3pPr marL="822960" indent="-182880" algn="l" defTabSz="457200" rtl="0" eaLnBrk="1" latinLnBrk="0" hangingPunct="1">
              <a:spcBef>
                <a:spcPts val="800"/>
              </a:spcBef>
              <a:buClr>
                <a:schemeClr val="tx1">
                  <a:lumMod val="50000"/>
                  <a:lumOff val="50000"/>
                </a:schemeClr>
              </a:buClr>
              <a:buFont typeface="Lucida Grande"/>
              <a:buChar char="–"/>
              <a:defRPr sz="1800" kern="1200" baseline="0">
                <a:solidFill>
                  <a:schemeClr val="tx1"/>
                </a:solidFill>
                <a:latin typeface="+mn-lt"/>
                <a:ea typeface="+mn-ea"/>
                <a:cs typeface="+mn-cs"/>
              </a:defRPr>
            </a:lvl3pPr>
            <a:lvl4pPr marL="1051560" indent="-182880" algn="l" defTabSz="457200" rtl="0" eaLnBrk="1" latinLnBrk="0" hangingPunct="1">
              <a:spcBef>
                <a:spcPts val="800"/>
              </a:spcBef>
              <a:buClr>
                <a:schemeClr val="tx1">
                  <a:lumMod val="50000"/>
                  <a:lumOff val="50000"/>
                </a:schemeClr>
              </a:buClr>
              <a:buFont typeface="Arial"/>
              <a:buChar char="–"/>
              <a:defRPr sz="1500" kern="1200" baseline="0">
                <a:solidFill>
                  <a:schemeClr val="tx1"/>
                </a:solidFill>
                <a:latin typeface="+mn-lt"/>
                <a:ea typeface="+mn-ea"/>
                <a:cs typeface="+mn-cs"/>
              </a:defRPr>
            </a:lvl4pPr>
            <a:lvl5pPr marL="1234440" indent="-182880" algn="l" defTabSz="457200" rtl="0" eaLnBrk="1" latinLnBrk="0" hangingPunct="1">
              <a:spcBef>
                <a:spcPts val="800"/>
              </a:spcBef>
              <a:buClr>
                <a:schemeClr val="tx1">
                  <a:lumMod val="50000"/>
                  <a:lumOff val="50000"/>
                </a:schemeClr>
              </a:buClr>
              <a:buFont typeface="Wingdings" charset="2"/>
              <a:buChar char="§"/>
              <a:defRPr sz="1400" kern="1200" baseline="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6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6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6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600" kern="1200">
                <a:solidFill>
                  <a:schemeClr val="tx1"/>
                </a:solidFill>
                <a:latin typeface="+mn-lt"/>
                <a:ea typeface="+mn-ea"/>
                <a:cs typeface="+mn-cs"/>
              </a:defRPr>
            </a:lvl9pPr>
          </a:lstStyle>
          <a:p>
            <a:pPr marL="0" indent="0">
              <a:buNone/>
            </a:pPr>
            <a:r>
              <a:rPr lang="en-US" altLang="zh-TW" sz="1200" dirty="0" smtClean="0">
                <a:latin typeface="標楷體" panose="03000509000000000000" pitchFamily="65" charset="-120"/>
                <a:ea typeface="標楷體" panose="03000509000000000000" pitchFamily="65" charset="-120"/>
                <a:cs typeface="Calibri" panose="020F0502020204030204" pitchFamily="34" charset="0"/>
              </a:rPr>
              <a:t>1912</a:t>
            </a:r>
            <a:r>
              <a:rPr lang="zh-TW" altLang="en-US" sz="1200" dirty="0" smtClean="0">
                <a:latin typeface="標楷體" panose="03000509000000000000" pitchFamily="65" charset="-120"/>
                <a:ea typeface="標楷體" panose="03000509000000000000" pitchFamily="65" charset="-120"/>
                <a:cs typeface="Calibri" panose="020F0502020204030204" pitchFamily="34" charset="0"/>
              </a:rPr>
              <a:t>年，無線</a:t>
            </a:r>
            <a:r>
              <a:rPr lang="zh-TW" altLang="en-US" sz="1200" dirty="0">
                <a:latin typeface="標楷體" panose="03000509000000000000" pitchFamily="65" charset="-120"/>
                <a:ea typeface="標楷體" panose="03000509000000000000" pitchFamily="65" charset="-120"/>
                <a:cs typeface="Calibri" panose="020F0502020204030204" pitchFamily="34" charset="0"/>
              </a:rPr>
              <a:t>技術和電子領域的先驅們創立了更具國際性</a:t>
            </a:r>
            <a:r>
              <a:rPr lang="zh-TW" altLang="en-US" sz="1200" dirty="0" smtClean="0">
                <a:latin typeface="標楷體" panose="03000509000000000000" pitchFamily="65" charset="-120"/>
                <a:ea typeface="標楷體" panose="03000509000000000000" pitchFamily="65" charset="-120"/>
                <a:cs typeface="Calibri" panose="020F0502020204030204" pitchFamily="34" charset="0"/>
              </a:rPr>
              <a:t>的</a:t>
            </a:r>
            <a:r>
              <a:rPr lang="zh-TW" altLang="en-US" sz="1200" dirty="0">
                <a:latin typeface="標楷體" panose="03000509000000000000" pitchFamily="65" charset="-120"/>
                <a:ea typeface="標楷體" panose="03000509000000000000" pitchFamily="65" charset="-120"/>
                <a:cs typeface="Calibri" panose="020F0502020204030204" pitchFamily="34" charset="0"/>
              </a:rPr>
              <a:t>無線電</a:t>
            </a:r>
            <a:r>
              <a:rPr lang="zh-TW" altLang="en-US" sz="1200" dirty="0" smtClean="0">
                <a:latin typeface="標楷體" panose="03000509000000000000" pitchFamily="65" charset="-120"/>
                <a:ea typeface="標楷體" panose="03000509000000000000" pitchFamily="65" charset="-120"/>
                <a:cs typeface="Calibri" panose="020F0502020204030204" pitchFamily="34" charset="0"/>
              </a:rPr>
              <a:t>工程師</a:t>
            </a:r>
            <a:r>
              <a:rPr lang="zh-TW" altLang="en-US" sz="1200" dirty="0">
                <a:latin typeface="標楷體" panose="03000509000000000000" pitchFamily="65" charset="-120"/>
                <a:ea typeface="標楷體" panose="03000509000000000000" pitchFamily="65" charset="-120"/>
                <a:cs typeface="Calibri" panose="020F0502020204030204" pitchFamily="34" charset="0"/>
              </a:rPr>
              <a:t>學會</a:t>
            </a:r>
            <a:r>
              <a:rPr lang="en-US" altLang="zh-TW" sz="1200" dirty="0">
                <a:latin typeface="標楷體" panose="03000509000000000000" pitchFamily="65" charset="-120"/>
                <a:ea typeface="標楷體" panose="03000509000000000000" pitchFamily="65" charset="-120"/>
                <a:cs typeface="Calibri" panose="020F0502020204030204" pitchFamily="34" charset="0"/>
              </a:rPr>
              <a:t>(</a:t>
            </a:r>
            <a:r>
              <a:rPr lang="en-US" sz="1200" dirty="0">
                <a:latin typeface="標楷體" panose="03000509000000000000" pitchFamily="65" charset="-120"/>
                <a:ea typeface="標楷體" panose="03000509000000000000" pitchFamily="65" charset="-120"/>
                <a:cs typeface="Calibri" panose="020F0502020204030204" pitchFamily="34" charset="0"/>
              </a:rPr>
              <a:t>Institute of Radio Engineers</a:t>
            </a:r>
            <a:r>
              <a:rPr lang="en-US" sz="1200" dirty="0" smtClean="0">
                <a:latin typeface="標楷體" panose="03000509000000000000" pitchFamily="65" charset="-120"/>
                <a:ea typeface="標楷體" panose="03000509000000000000" pitchFamily="65" charset="-120"/>
                <a:cs typeface="Calibri" panose="020F0502020204030204" pitchFamily="34" charset="0"/>
              </a:rPr>
              <a:t>)</a:t>
            </a:r>
            <a:endParaRPr lang="en-US" sz="1200" dirty="0">
              <a:latin typeface="標楷體" panose="03000509000000000000" pitchFamily="65" charset="-120"/>
              <a:ea typeface="標楷體" panose="03000509000000000000" pitchFamily="65" charset="-120"/>
              <a:cs typeface="Calibri" panose="020F0502020204030204" pitchFamily="34" charset="0"/>
            </a:endParaRPr>
          </a:p>
        </p:txBody>
      </p:sp>
      <p:pic>
        <p:nvPicPr>
          <p:cNvPr id="25" name="Picture 1">
            <a:extLst>
              <a:ext uri="{FF2B5EF4-FFF2-40B4-BE49-F238E27FC236}">
                <a16:creationId xmlns:a16="http://schemas.microsoft.com/office/drawing/2014/main" xmlns="" id="{26CC3EBF-832B-4A11-9D1F-CE2B0D21E3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53110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xit" presetSubtype="0" fill="hold" grpId="0" nodeType="withEffect">
                                  <p:stCondLst>
                                    <p:cond delay="0"/>
                                  </p:stCondLst>
                                  <p:childTnLst>
                                    <p:animEffect transition="out" filter="dissolv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22">
                                            <p:txEl>
                                              <p:pRg st="0" end="0"/>
                                            </p:txEl>
                                          </p:spTgt>
                                        </p:tgtEl>
                                      </p:cBhvr>
                                    </p:animEffect>
                                    <p:set>
                                      <p:cBhvr>
                                        <p:cTn id="22" dur="1" fill="hold">
                                          <p:stCondLst>
                                            <p:cond delay="499"/>
                                          </p:stCondLst>
                                        </p:cTn>
                                        <p:tgtEl>
                                          <p:spTgt spid="22">
                                            <p:txEl>
                                              <p:pRg st="0" end="0"/>
                                            </p:txEl>
                                          </p:spTgt>
                                        </p:tgtEl>
                                        <p:attrNameLst>
                                          <p:attrName>style.visibility</p:attrName>
                                        </p:attrNameLst>
                                      </p:cBhvr>
                                      <p:to>
                                        <p:strVal val="hidden"/>
                                      </p:to>
                                    </p:set>
                                  </p:childTnLst>
                                </p:cTn>
                              </p:par>
                              <p:par>
                                <p:cTn id="23" presetID="9" presetClass="entr"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dissolv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dissolve">
                                      <p:cBhvr>
                                        <p:cTn id="30" dur="500"/>
                                        <p:tgtEl>
                                          <p:spTgt spid="16"/>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tgtEl>
                                          <p:spTgt spid="10"/>
                                        </p:tgtEl>
                                      </p:cBhvr>
                                    </p:animEffect>
                                  </p:childTnLst>
                                </p:cTn>
                              </p:par>
                              <p:par>
                                <p:cTn id="34" presetID="9"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dissolve">
                                      <p:cBhvr>
                                        <p:cTn id="36" dur="500"/>
                                        <p:tgtEl>
                                          <p:spTgt spid="20"/>
                                        </p:tgtEl>
                                      </p:cBhvr>
                                    </p:animEffect>
                                  </p:childTnLst>
                                </p:cTn>
                              </p:par>
                              <p:par>
                                <p:cTn id="37" presetID="9" presetClass="entr" presetSubtype="0" fill="hold" nodeType="with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dissolve">
                                      <p:cBhvr>
                                        <p:cTn id="39" dur="500"/>
                                        <p:tgtEl>
                                          <p:spTgt spid="26"/>
                                        </p:tgtEl>
                                      </p:cBhvr>
                                    </p:animEffect>
                                  </p:childTnLst>
                                </p:cTn>
                              </p:par>
                              <p:par>
                                <p:cTn id="40" presetID="9" presetClass="exit" presetSubtype="0" fill="hold" grpId="0" nodeType="withEffect">
                                  <p:stCondLst>
                                    <p:cond delay="0"/>
                                  </p:stCondLst>
                                  <p:childTnLst>
                                    <p:animEffect transition="out" filter="dissolve">
                                      <p:cBhvr>
                                        <p:cTn id="41" dur="500"/>
                                        <p:tgtEl>
                                          <p:spTgt spid="23"/>
                                        </p:tgtEl>
                                      </p:cBhvr>
                                    </p:animEffect>
                                    <p:set>
                                      <p:cBhvr>
                                        <p:cTn id="42" dur="1" fill="hold">
                                          <p:stCondLst>
                                            <p:cond delay="499"/>
                                          </p:stCondLst>
                                        </p:cTn>
                                        <p:tgtEl>
                                          <p:spTgt spid="23"/>
                                        </p:tgtEl>
                                        <p:attrNameLst>
                                          <p:attrName>style.visibility</p:attrName>
                                        </p:attrNameLst>
                                      </p:cBhvr>
                                      <p:to>
                                        <p:strVal val="hidden"/>
                                      </p:to>
                                    </p:set>
                                  </p:childTnLst>
                                </p:cTn>
                              </p:par>
                              <p:par>
                                <p:cTn id="43" presetID="9" presetClass="exit" presetSubtype="0" fill="hold" grpId="1" nodeType="withEffect">
                                  <p:stCondLst>
                                    <p:cond delay="0"/>
                                  </p:stCondLst>
                                  <p:childTnLst>
                                    <p:animEffect transition="out" filter="dissolve">
                                      <p:cBhvr>
                                        <p:cTn id="44" dur="500"/>
                                        <p:tgtEl>
                                          <p:spTgt spid="15"/>
                                        </p:tgtEl>
                                      </p:cBhvr>
                                    </p:animEffect>
                                    <p:set>
                                      <p:cBhvr>
                                        <p:cTn id="45" dur="1" fill="hold">
                                          <p:stCondLst>
                                            <p:cond delay="499"/>
                                          </p:stCondLst>
                                        </p:cTn>
                                        <p:tgtEl>
                                          <p:spTgt spid="15"/>
                                        </p:tgtEl>
                                        <p:attrNameLst>
                                          <p:attrName>style.visibility</p:attrName>
                                        </p:attrNameLst>
                                      </p:cBhvr>
                                      <p:to>
                                        <p:strVal val="hidden"/>
                                      </p:to>
                                    </p:set>
                                  </p:childTnLst>
                                </p:cTn>
                              </p:par>
                              <p:par>
                                <p:cTn id="46" presetID="9" presetClass="exit" presetSubtype="0" fill="hold" nodeType="withEffect">
                                  <p:stCondLst>
                                    <p:cond delay="0"/>
                                  </p:stCondLst>
                                  <p:childTnLst>
                                    <p:animEffect transition="out" filter="dissolve">
                                      <p:cBhvr>
                                        <p:cTn id="47" dur="1000"/>
                                        <p:tgtEl>
                                          <p:spTgt spid="27"/>
                                        </p:tgtEl>
                                      </p:cBhvr>
                                    </p:animEffect>
                                    <p:set>
                                      <p:cBhvr>
                                        <p:cTn id="48"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uild="p"/>
      <p:bldP spid="14" grpId="0" animBg="1"/>
      <p:bldP spid="11" grpId="0"/>
      <p:bldP spid="15" grpId="0" animBg="1"/>
      <p:bldP spid="15" grpId="1" animBg="1"/>
      <p:bldP spid="10" grpId="0"/>
      <p:bldP spid="16" grpId="0" animBg="1"/>
      <p:bldP spid="23" grpId="0" animBg="1"/>
      <p:bldP spid="23"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 y="1400175"/>
            <a:ext cx="4095750" cy="366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2400" y="420687"/>
            <a:ext cx="8229600" cy="979488"/>
          </a:xfrm>
        </p:spPr>
        <p:txBody>
          <a:bodyPr>
            <a:normAutofit/>
          </a:bodyPr>
          <a:lstStyle/>
          <a:p>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個人化設定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My</a:t>
            </a:r>
            <a:r>
              <a:rPr lang="zh-TW" altLang="en-US" sz="3200" b="1" dirty="0">
                <a:latin typeface="微軟正黑體" panose="020B0604030504040204" pitchFamily="34" charset="-120"/>
                <a:ea typeface="微軟正黑體" panose="020B0604030504040204" pitchFamily="34" charset="-120"/>
                <a:cs typeface="Arial" panose="020B0604020202020204" pitchFamily="34" charset="0"/>
              </a:rPr>
              <a:t> </a:t>
            </a:r>
            <a:r>
              <a:rPr lang="en-US" altLang="zh-TW" sz="3200" b="1" dirty="0">
                <a:latin typeface="微軟正黑體" panose="020B0604030504040204" pitchFamily="34" charset="-120"/>
                <a:ea typeface="微軟正黑體" panose="020B0604030504040204" pitchFamily="34" charset="-120"/>
                <a:cs typeface="Arial" panose="020B0604020202020204" pitchFamily="34" charset="0"/>
              </a:rPr>
              <a:t>Setting </a:t>
            </a:r>
            <a:endParaRPr lang="en-US" b="1" dirty="0">
              <a:latin typeface="微軟正黑體" panose="020B0604030504040204" pitchFamily="34" charset="-120"/>
              <a:ea typeface="微軟正黑體" panose="020B0604030504040204" pitchFamily="34" charset="-120"/>
            </a:endParaRPr>
          </a:p>
        </p:txBody>
      </p:sp>
      <p:sp>
        <p:nvSpPr>
          <p:cNvPr id="10" name="Rectangle 9"/>
          <p:cNvSpPr/>
          <p:nvPr/>
        </p:nvSpPr>
        <p:spPr>
          <a:xfrm>
            <a:off x="4071668" y="1949190"/>
            <a:ext cx="5167223" cy="203132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快報通知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Alerts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smtClean="0">
              <a:solidFill>
                <a:schemeClr val="tx2">
                  <a:lumMod val="60000"/>
                  <a:lumOff val="40000"/>
                </a:schemeClr>
              </a:solidFill>
            </a:endParaRP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我</a:t>
            </a:r>
            <a:r>
              <a:rPr lang="zh-TW" altLang="en-US" dirty="0" smtClean="0">
                <a:latin typeface="微軟正黑體" panose="020B0604030504040204" pitchFamily="34" charset="-120"/>
                <a:ea typeface="微軟正黑體" panose="020B0604030504040204" pitchFamily="34" charset="-120"/>
              </a:rPr>
              <a:t>的研究</a:t>
            </a:r>
            <a:r>
              <a:rPr lang="zh-TW" altLang="en-US" dirty="0">
                <a:latin typeface="微軟正黑體" panose="020B0604030504040204" pitchFamily="34" charset="-120"/>
                <a:ea typeface="微軟正黑體" panose="020B0604030504040204" pitchFamily="34" charset="-120"/>
              </a:rPr>
              <a:t>項目</a:t>
            </a:r>
            <a:r>
              <a:rPr lang="en-US" altLang="zh-TW" dirty="0" smtClean="0">
                <a:solidFill>
                  <a:schemeClr val="tx2">
                    <a:lumMod val="60000"/>
                    <a:lumOff val="40000"/>
                  </a:schemeClr>
                </a:solidFill>
                <a:latin typeface="微軟正黑體" panose="020B0604030504040204" pitchFamily="34" charset="-120"/>
                <a:ea typeface="微軟正黑體" panose="020B0604030504040204" pitchFamily="34" charset="-120"/>
              </a:rPr>
              <a:t>(My</a:t>
            </a:r>
            <a:r>
              <a:rPr lang="zh-TW" altLang="en-US" dirty="0" smtClean="0">
                <a:solidFill>
                  <a:schemeClr val="tx2">
                    <a:lumMod val="60000"/>
                    <a:lumOff val="40000"/>
                  </a:schemeClr>
                </a:solidFill>
                <a:latin typeface="微軟正黑體" panose="020B0604030504040204" pitchFamily="34" charset="-120"/>
                <a:ea typeface="微軟正黑體" panose="020B0604030504040204" pitchFamily="34" charset="-120"/>
              </a:rPr>
              <a:t> </a:t>
            </a:r>
            <a:r>
              <a:rPr lang="en-US" altLang="zh-TW" dirty="0" smtClean="0">
                <a:solidFill>
                  <a:schemeClr val="tx2">
                    <a:lumMod val="60000"/>
                    <a:lumOff val="40000"/>
                  </a:schemeClr>
                </a:solidFill>
                <a:latin typeface="微軟正黑體" panose="020B0604030504040204" pitchFamily="34" charset="-120"/>
                <a:ea typeface="微軟正黑體" panose="020B0604030504040204" pitchFamily="34" charset="-120"/>
              </a:rPr>
              <a:t>Research Projects )</a:t>
            </a: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我的</a:t>
            </a:r>
            <a:r>
              <a:rPr lang="zh-TW" altLang="en-US" dirty="0" smtClean="0">
                <a:latin typeface="微軟正黑體" panose="020B0604030504040204" pitchFamily="34" charset="-120"/>
                <a:ea typeface="微軟正黑體" panose="020B0604030504040204" pitchFamily="34" charset="-120"/>
              </a:rPr>
              <a:t>最愛</a:t>
            </a:r>
            <a:r>
              <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rPr>
              <a:t>(</a:t>
            </a:r>
            <a:r>
              <a:rPr lang="en-US" altLang="zh-TW" dirty="0" smtClean="0">
                <a:solidFill>
                  <a:schemeClr val="tx2">
                    <a:lumMod val="60000"/>
                    <a:lumOff val="40000"/>
                  </a:schemeClr>
                </a:solidFill>
                <a:latin typeface="微軟正黑體" panose="020B0604030504040204" pitchFamily="34" charset="-120"/>
                <a:ea typeface="微軟正黑體" panose="020B0604030504040204" pitchFamily="34" charset="-120"/>
              </a:rPr>
              <a:t>My</a:t>
            </a:r>
            <a:r>
              <a:rPr lang="zh-TW" altLang="en-US" dirty="0" smtClean="0">
                <a:solidFill>
                  <a:schemeClr val="tx2">
                    <a:lumMod val="60000"/>
                    <a:lumOff val="40000"/>
                  </a:schemeClr>
                </a:solidFill>
                <a:latin typeface="微軟正黑體" panose="020B0604030504040204" pitchFamily="34" charset="-120"/>
                <a:ea typeface="微軟正黑體" panose="020B0604030504040204" pitchFamily="34" charset="-120"/>
              </a:rPr>
              <a:t> </a:t>
            </a:r>
            <a:r>
              <a:rPr lang="en-US" altLang="zh-TW" dirty="0" smtClean="0">
                <a:solidFill>
                  <a:schemeClr val="tx2">
                    <a:lumMod val="60000"/>
                    <a:lumOff val="40000"/>
                  </a:schemeClr>
                </a:solidFill>
                <a:latin typeface="微軟正黑體" panose="020B0604030504040204" pitchFamily="34" charset="-120"/>
                <a:ea typeface="微軟正黑體" panose="020B0604030504040204" pitchFamily="34" charset="-120"/>
              </a:rPr>
              <a:t>Favorites)</a:t>
            </a:r>
            <a:endParaRPr lang="en-US" altLang="zh-TW" dirty="0">
              <a:solidFill>
                <a:schemeClr val="tx2">
                  <a:lumMod val="60000"/>
                  <a:lumOff val="40000"/>
                </a:schemeClr>
              </a:solidFill>
              <a:latin typeface="微軟正黑體" panose="020B0604030504040204" pitchFamily="34" charset="-120"/>
              <a:ea typeface="微軟正黑體" panose="020B0604030504040204" pitchFamily="34" charset="-120"/>
            </a:endParaRP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搜尋偏好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Preferences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solidFill>
                <a:schemeClr val="tx2">
                  <a:lumMod val="60000"/>
                  <a:lumOff val="40000"/>
                </a:schemeClr>
              </a:solidFill>
            </a:endParaRP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訂閱紀錄</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Purchase History</a:t>
            </a:r>
            <a:r>
              <a:rPr lang="en-US" altLang="zh-TW" dirty="0">
                <a:solidFill>
                  <a:schemeClr val="tx2">
                    <a:lumMod val="60000"/>
                    <a:lumOff val="40000"/>
                  </a:schemeClr>
                </a:solidFill>
              </a:rPr>
              <a:t>)</a:t>
            </a:r>
            <a:r>
              <a:rPr lang="en-US" altLang="zh-TW" dirty="0">
                <a:solidFill>
                  <a:srgbClr val="FF0000"/>
                </a:solidFill>
                <a:effectLst>
                  <a:outerShdw blurRad="38100" dist="38100" dir="2700000" algn="tl">
                    <a:srgbClr val="000000">
                      <a:alpha val="43137"/>
                    </a:srgbClr>
                  </a:outerShdw>
                </a:effectLst>
              </a:rPr>
              <a:t> </a:t>
            </a:r>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搜尋紀錄</a:t>
            </a:r>
            <a:r>
              <a:rPr lang="zh-TW" altLang="en-US" dirty="0"/>
              <a:t> </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p>
          <a:p>
            <a:pPr marL="914400" lvl="1" indent="-457200">
              <a:buFont typeface="+mj-lt"/>
              <a:buAutoNum type="arabicPeriod"/>
            </a:pPr>
            <a:r>
              <a:rPr lang="zh-TW" altLang="en-US" dirty="0">
                <a:latin typeface="微軟正黑體" panose="020B0604030504040204" pitchFamily="34" charset="-120"/>
                <a:ea typeface="微軟正黑體" panose="020B0604030504040204" pitchFamily="34" charset="-120"/>
              </a:rPr>
              <a:t>校內可查看內容</a:t>
            </a:r>
            <a:r>
              <a:rPr lang="en-US" altLang="zh-TW" dirty="0">
                <a:solidFill>
                  <a:schemeClr val="tx2">
                    <a:lumMod val="60000"/>
                    <a:lumOff val="40000"/>
                  </a:schemeClr>
                </a:solidFill>
              </a:rPr>
              <a:t>(</a:t>
            </a:r>
            <a:r>
              <a:rPr lang="en-US" altLang="zh-TW" dirty="0">
                <a:solidFill>
                  <a:schemeClr val="tx2">
                    <a:lumMod val="60000"/>
                    <a:lumOff val="40000"/>
                  </a:schemeClr>
                </a:solidFill>
                <a:latin typeface="Arial Unicode MS" panose="020B0604020202020204" pitchFamily="34" charset="-120"/>
                <a:ea typeface="Arial Unicode MS" panose="020B0604020202020204" pitchFamily="34" charset="-120"/>
                <a:cs typeface="Arial Unicode MS" panose="020B0604020202020204" pitchFamily="34" charset="-120"/>
              </a:rPr>
              <a:t>What can I access?</a:t>
            </a:r>
            <a:r>
              <a:rPr lang="en-US" altLang="zh-TW" dirty="0">
                <a:solidFill>
                  <a:schemeClr val="tx2">
                    <a:lumMod val="60000"/>
                    <a:lumOff val="40000"/>
                  </a:schemeClr>
                </a:solidFill>
              </a:rPr>
              <a:t>)</a:t>
            </a:r>
            <a:r>
              <a:rPr lang="zh-TW" altLang="en-US" dirty="0">
                <a:solidFill>
                  <a:schemeClr val="tx2">
                    <a:lumMod val="60000"/>
                    <a:lumOff val="40000"/>
                  </a:schemeClr>
                </a:solidFill>
              </a:rPr>
              <a:t> </a:t>
            </a:r>
            <a:endParaRPr lang="en-US" altLang="zh-TW" dirty="0"/>
          </a:p>
        </p:txBody>
      </p:sp>
      <p:sp>
        <p:nvSpPr>
          <p:cNvPr id="3" name="矩形 2"/>
          <p:cNvSpPr/>
          <p:nvPr/>
        </p:nvSpPr>
        <p:spPr>
          <a:xfrm>
            <a:off x="2065844" y="1546626"/>
            <a:ext cx="1300772" cy="2991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Group 5"/>
          <p:cNvGrpSpPr/>
          <p:nvPr/>
        </p:nvGrpSpPr>
        <p:grpSpPr>
          <a:xfrm>
            <a:off x="0" y="262000"/>
            <a:ext cx="2963391" cy="338075"/>
            <a:chOff x="-838200" y="262000"/>
            <a:chExt cx="3721100" cy="338075"/>
          </a:xfrm>
        </p:grpSpPr>
        <p:sp>
          <p:nvSpPr>
            <p:cNvPr id="9"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1" name="Rectangle 7"/>
            <p:cNvSpPr>
              <a:spLocks noChangeArrowheads="1"/>
            </p:cNvSpPr>
            <p:nvPr/>
          </p:nvSpPr>
          <p:spPr bwMode="auto">
            <a:xfrm>
              <a:off x="-527845" y="262000"/>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2"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11320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60" y="1740935"/>
            <a:ext cx="8812741" cy="3712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536190"/>
            <a:ext cx="8229600" cy="979488"/>
          </a:xfrm>
        </p:spPr>
        <p:txBody>
          <a:bodyPr/>
          <a:lstStyle/>
          <a:p>
            <a:r>
              <a:rPr lang="zh-TW" altLang="en-US" sz="3200" b="1" dirty="0">
                <a:latin typeface="微軟正黑體" panose="020B0604030504040204" pitchFamily="34" charset="-120"/>
                <a:ea typeface="微軟正黑體" panose="020B0604030504040204" pitchFamily="34" charset="-120"/>
              </a:rPr>
              <a:t>免費申請帳號 </a:t>
            </a:r>
            <a:endParaRPr lang="en-US" b="1" dirty="0">
              <a:latin typeface="微軟正黑體" panose="020B0604030504040204" pitchFamily="34" charset="-120"/>
              <a:ea typeface="微軟正黑體" panose="020B0604030504040204" pitchFamily="34" charset="-120"/>
            </a:endParaRPr>
          </a:p>
        </p:txBody>
      </p:sp>
      <p:sp>
        <p:nvSpPr>
          <p:cNvPr id="13" name="Right Arrow 12"/>
          <p:cNvSpPr/>
          <p:nvPr/>
        </p:nvSpPr>
        <p:spPr>
          <a:xfrm rot="5400000">
            <a:off x="7329153" y="1192757"/>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1" name="Group 5"/>
          <p:cNvGrpSpPr/>
          <p:nvPr/>
        </p:nvGrpSpPr>
        <p:grpSpPr>
          <a:xfrm>
            <a:off x="0" y="267517"/>
            <a:ext cx="3405437" cy="333375"/>
            <a:chOff x="-838200" y="266700"/>
            <a:chExt cx="3721100" cy="333375"/>
          </a:xfrm>
        </p:grpSpPr>
        <p:sp>
          <p:nvSpPr>
            <p:cNvPr id="12"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7"/>
            <p:cNvSpPr>
              <a:spLocks noChangeArrowheads="1"/>
            </p:cNvSpPr>
            <p:nvPr/>
          </p:nvSpPr>
          <p:spPr bwMode="auto">
            <a:xfrm>
              <a:off x="-527845" y="27717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5"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3561" y="1623476"/>
            <a:ext cx="4682961" cy="394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ight Arrow 12"/>
          <p:cNvSpPr/>
          <p:nvPr/>
        </p:nvSpPr>
        <p:spPr>
          <a:xfrm rot="5400000">
            <a:off x="6435172" y="4900753"/>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2166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067" y="1642094"/>
            <a:ext cx="8759334" cy="4059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484806"/>
            <a:ext cx="8229600" cy="979488"/>
          </a:xfrm>
        </p:spPr>
        <p:txBody>
          <a:bodyPr>
            <a:normAutofit/>
          </a:bodyPr>
          <a:lstStyle/>
          <a:p>
            <a:r>
              <a:rPr lang="en-US" altLang="zh-TW" dirty="0">
                <a:solidFill>
                  <a:srgbClr val="FF0000"/>
                </a:solidFill>
                <a:effectLst>
                  <a:outerShdw blurRad="38100" dist="38100" dir="2700000" algn="tl">
                    <a:srgbClr val="000000">
                      <a:alpha val="43137"/>
                    </a:srgbClr>
                  </a:outerShdw>
                </a:effectLst>
              </a:rPr>
              <a:t> </a:t>
            </a:r>
            <a:r>
              <a:rPr lang="en-US" altLang="zh-TW" sz="3200" b="1" dirty="0" smtClean="0">
                <a:latin typeface="微軟正黑體" panose="020B0604030504040204" pitchFamily="34" charset="-120"/>
                <a:ea typeface="微軟正黑體" panose="020B0604030504040204" pitchFamily="34" charset="-120"/>
              </a:rPr>
              <a:t>Alerts </a:t>
            </a:r>
            <a:r>
              <a:rPr lang="en-US" altLang="zh-TW" sz="3200" b="1" dirty="0">
                <a:latin typeface="微軟正黑體" panose="020B0604030504040204" pitchFamily="34" charset="-120"/>
                <a:ea typeface="微軟正黑體" panose="020B0604030504040204" pitchFamily="34" charset="-120"/>
              </a:rPr>
              <a:t>I.</a:t>
            </a:r>
            <a:r>
              <a:rPr lang="zh-TW" altLang="en-US" sz="3200" b="1" dirty="0">
                <a:latin typeface="微軟正黑體" panose="020B0604030504040204" pitchFamily="34" charset="-120"/>
                <a:ea typeface="微軟正黑體" panose="020B0604030504040204" pitchFamily="34" charset="-120"/>
              </a:rPr>
              <a:t>新知快報</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Content Alert</a:t>
            </a:r>
            <a:r>
              <a:rPr lang="en-US" altLang="zh-TW" sz="3200" dirty="0"/>
              <a:t>)</a:t>
            </a:r>
            <a:endParaRPr lang="en-US" sz="3200" dirty="0"/>
          </a:p>
        </p:txBody>
      </p:sp>
      <p:grpSp>
        <p:nvGrpSpPr>
          <p:cNvPr id="6" name="Group 5"/>
          <p:cNvGrpSpPr/>
          <p:nvPr/>
        </p:nvGrpSpPr>
        <p:grpSpPr>
          <a:xfrm>
            <a:off x="0" y="266700"/>
            <a:ext cx="2963391" cy="333375"/>
            <a:chOff x="-838200" y="266700"/>
            <a:chExt cx="3721100" cy="333375"/>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0" name="TextBox 30">
            <a:extLst>
              <a:ext uri="{FF2B5EF4-FFF2-40B4-BE49-F238E27FC236}">
                <a16:creationId xmlns:a16="http://schemas.microsoft.com/office/drawing/2014/main" xmlns="" id="{E6C74A09-F3F7-4969-B046-C7B242E988C0}"/>
              </a:ext>
            </a:extLst>
          </p:cNvPr>
          <p:cNvSpPr txBox="1"/>
          <p:nvPr/>
        </p:nvSpPr>
        <p:spPr>
          <a:xfrm>
            <a:off x="3329737" y="3403924"/>
            <a:ext cx="2894814" cy="338554"/>
          </a:xfrm>
          <a:prstGeom prst="rect">
            <a:avLst/>
          </a:prstGeom>
          <a:solidFill>
            <a:schemeClr val="accent6">
              <a:alpha val="23000"/>
            </a:schemeClr>
          </a:solidFill>
        </p:spPr>
        <p:txBody>
          <a:bodyPr wrap="square" rtlCol="0">
            <a:spAutoFit/>
          </a:bodyPr>
          <a:lstStyle/>
          <a:p>
            <a:r>
              <a:rPr lang="zh-TW" altLang="en-US" sz="1600" b="1" dirty="0">
                <a:latin typeface="微軟正黑體" panose="020B0604030504040204" pitchFamily="34" charset="-120"/>
                <a:ea typeface="微軟正黑體" panose="020B0604030504040204" pitchFamily="34" charset="-120"/>
              </a:rPr>
              <a:t>可直接勾選想持續關注的刊物</a:t>
            </a:r>
          </a:p>
        </p:txBody>
      </p:sp>
      <p:cxnSp>
        <p:nvCxnSpPr>
          <p:cNvPr id="11"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2978300" y="3573201"/>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7003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 y="1701800"/>
            <a:ext cx="8754534" cy="408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86493"/>
            <a:ext cx="8229600" cy="979488"/>
          </a:xfrm>
        </p:spPr>
        <p:txBody>
          <a:bodyPr>
            <a:normAutofit/>
          </a:bodyPr>
          <a:lstStyle/>
          <a:p>
            <a:r>
              <a:rPr lang="zh-TW" altLang="en-US" sz="3200" b="1" dirty="0" smtClean="0">
                <a:latin typeface="微軟正黑體" panose="020B0604030504040204" pitchFamily="34" charset="-120"/>
                <a:ea typeface="微軟正黑體" panose="020B0604030504040204" pitchFamily="34" charset="-120"/>
              </a:rPr>
              <a:t>加入刊物出版提醒通知</a:t>
            </a:r>
            <a:endParaRPr lang="en-US" sz="3200" dirty="0"/>
          </a:p>
        </p:txBody>
      </p:sp>
      <p:grpSp>
        <p:nvGrpSpPr>
          <p:cNvPr id="6" name="Group 5"/>
          <p:cNvGrpSpPr/>
          <p:nvPr/>
        </p:nvGrpSpPr>
        <p:grpSpPr>
          <a:xfrm>
            <a:off x="0" y="255104"/>
            <a:ext cx="2963391" cy="344971"/>
            <a:chOff x="-838200" y="255104"/>
            <a:chExt cx="3721100" cy="344971"/>
          </a:xfrm>
        </p:grpSpPr>
        <p:sp>
          <p:nvSpPr>
            <p:cNvPr id="7" name="Parallelogram 6"/>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8" name="Rectangle 7"/>
            <p:cNvSpPr>
              <a:spLocks noChangeArrowheads="1"/>
            </p:cNvSpPr>
            <p:nvPr/>
          </p:nvSpPr>
          <p:spPr bwMode="auto">
            <a:xfrm>
              <a:off x="-527845" y="255104"/>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2" name="TextBox 30">
            <a:extLst>
              <a:ext uri="{FF2B5EF4-FFF2-40B4-BE49-F238E27FC236}">
                <a16:creationId xmlns:a16="http://schemas.microsoft.com/office/drawing/2014/main" xmlns="" id="{E6C74A09-F3F7-4969-B046-C7B242E988C0}"/>
              </a:ext>
            </a:extLst>
          </p:cNvPr>
          <p:cNvSpPr txBox="1"/>
          <p:nvPr/>
        </p:nvSpPr>
        <p:spPr>
          <a:xfrm>
            <a:off x="7602311" y="4580466"/>
            <a:ext cx="1464394" cy="338554"/>
          </a:xfrm>
          <a:prstGeom prst="rect">
            <a:avLst/>
          </a:prstGeom>
          <a:solidFill>
            <a:schemeClr val="accent6">
              <a:alpha val="23000"/>
            </a:schemeClr>
          </a:solidFill>
        </p:spPr>
        <p:txBody>
          <a:bodyPr wrap="square" rtlCol="0">
            <a:spAutoFit/>
          </a:bodyPr>
          <a:lstStyle/>
          <a:p>
            <a:r>
              <a:rPr lang="zh-TW" altLang="en-US" sz="1600" b="1" dirty="0" smtClean="0">
                <a:latin typeface="微軟正黑體" panose="020B0604030504040204" pitchFamily="34" charset="-120"/>
                <a:ea typeface="微軟正黑體" panose="020B0604030504040204" pitchFamily="34" charset="-120"/>
              </a:rPr>
              <a:t>加入通知提醒</a:t>
            </a:r>
            <a:endParaRPr lang="zh-TW" altLang="en-US" sz="1600" b="1" dirty="0">
              <a:latin typeface="微軟正黑體" panose="020B0604030504040204" pitchFamily="34" charset="-120"/>
              <a:ea typeface="微軟正黑體" panose="020B0604030504040204" pitchFamily="34" charset="-120"/>
            </a:endParaRPr>
          </a:p>
        </p:txBody>
      </p:sp>
      <p:sp>
        <p:nvSpPr>
          <p:cNvPr id="13" name="Rectangle 16"/>
          <p:cNvSpPr/>
          <p:nvPr/>
        </p:nvSpPr>
        <p:spPr>
          <a:xfrm>
            <a:off x="6646333" y="4233334"/>
            <a:ext cx="872067" cy="365759"/>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Tree>
    <p:extLst>
      <p:ext uri="{BB962C8B-B14F-4D97-AF65-F5344CB8AC3E}">
        <p14:creationId xmlns:p14="http://schemas.microsoft.com/office/powerpoint/2010/main" val="389625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245944"/>
            <a:ext cx="2963391" cy="354131"/>
            <a:chOff x="-838200" y="245944"/>
            <a:chExt cx="3721100" cy="354131"/>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45944"/>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7" name="Title 1"/>
          <p:cNvSpPr>
            <a:spLocks noGrp="1"/>
          </p:cNvSpPr>
          <p:nvPr>
            <p:ph type="title"/>
          </p:nvPr>
        </p:nvSpPr>
        <p:spPr>
          <a:xfrm>
            <a:off x="457198" y="786493"/>
            <a:ext cx="7824160" cy="979488"/>
          </a:xfrm>
        </p:spPr>
        <p:txBody>
          <a:bodyPr>
            <a:noAutofit/>
          </a:bodyPr>
          <a:lstStyle/>
          <a:p>
            <a:r>
              <a:rPr lang="en-US" altLang="zh-TW" sz="3200" b="1" dirty="0">
                <a:latin typeface="微軟正黑體" panose="020B0604030504040204" pitchFamily="34" charset="-120"/>
                <a:ea typeface="微軟正黑體" panose="020B0604030504040204" pitchFamily="34" charset="-120"/>
              </a:rPr>
              <a:t>Alerts II.</a:t>
            </a:r>
            <a:r>
              <a:rPr lang="zh-TW" altLang="en-US" sz="3200" b="1" dirty="0">
                <a:latin typeface="微軟正黑體" panose="020B0604030504040204" pitchFamily="34" charset="-120"/>
                <a:ea typeface="微軟正黑體" panose="020B0604030504040204" pitchFamily="34" charset="-120"/>
              </a:rPr>
              <a:t>檢索條件通知</a:t>
            </a:r>
            <a:r>
              <a:rPr lang="en-US" altLang="zh-TW" sz="3200"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Saved Searches</a:t>
            </a:r>
            <a:r>
              <a:rPr lang="en-US" altLang="zh-TW" sz="3200" dirty="0"/>
              <a:t>)</a:t>
            </a:r>
            <a:endParaRPr lang="en-US" sz="3200" dirty="0"/>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 y="1854678"/>
            <a:ext cx="8684104" cy="4006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1159380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86" y="1243168"/>
            <a:ext cx="8914454" cy="4635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1393507" y="435452"/>
            <a:ext cx="7534833"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設定</a:t>
            </a:r>
            <a:r>
              <a:rPr lang="zh-TW" altLang="en-US" sz="3200" b="1" dirty="0" smtClean="0">
                <a:latin typeface="微軟正黑體" panose="020B0604030504040204" pitchFamily="34" charset="-120"/>
                <a:ea typeface="微軟正黑體" panose="020B0604030504040204" pitchFamily="34" charset="-120"/>
              </a:rPr>
              <a:t>檢索</a:t>
            </a:r>
            <a:r>
              <a:rPr lang="zh-TW" altLang="en-US" sz="3200" b="1" dirty="0">
                <a:latin typeface="微軟正黑體" panose="020B0604030504040204" pitchFamily="34" charset="-120"/>
                <a:ea typeface="微軟正黑體" panose="020B0604030504040204" pitchFamily="34" charset="-120"/>
              </a:rPr>
              <a:t>條件</a:t>
            </a:r>
            <a:r>
              <a:rPr lang="zh-TW" altLang="en-US" sz="3200" b="1" dirty="0" smtClean="0">
                <a:latin typeface="微軟正黑體" panose="020B0604030504040204" pitchFamily="34" charset="-120"/>
                <a:ea typeface="微軟正黑體" panose="020B0604030504040204" pitchFamily="34" charset="-120"/>
              </a:rPr>
              <a:t>通知</a:t>
            </a:r>
            <a:r>
              <a:rPr lang="en-US" altLang="zh-TW" sz="3200" dirty="0" smtClean="0"/>
              <a:t>(</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Set</a:t>
            </a:r>
            <a:r>
              <a:rPr lang="en-US" altLang="zh-TW" sz="3200" dirty="0" smtClean="0"/>
              <a:t> </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Saved </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Searches</a:t>
            </a:r>
            <a:r>
              <a:rPr lang="en-US" altLang="zh-TW" sz="3200" dirty="0"/>
              <a:t>)</a:t>
            </a:r>
            <a:endParaRPr lang="en-US" sz="3200" dirty="0"/>
          </a:p>
        </p:txBody>
      </p:sp>
      <p:pic>
        <p:nvPicPr>
          <p:cNvPr id="21"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9" name="TextBox 30">
            <a:extLst>
              <a:ext uri="{FF2B5EF4-FFF2-40B4-BE49-F238E27FC236}">
                <a16:creationId xmlns:a16="http://schemas.microsoft.com/office/drawing/2014/main" xmlns="" id="{E6C74A09-F3F7-4969-B046-C7B242E988C0}"/>
              </a:ext>
            </a:extLst>
          </p:cNvPr>
          <p:cNvSpPr txBox="1"/>
          <p:nvPr/>
        </p:nvSpPr>
        <p:spPr>
          <a:xfrm>
            <a:off x="2790782" y="1948513"/>
            <a:ext cx="1509838"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完成</a:t>
            </a:r>
            <a:r>
              <a:rPr lang="zh-TW" altLang="en-US" sz="1600" b="1" dirty="0" smtClean="0">
                <a:ea typeface="微軟正黑體" panose="020B0604030504040204" pitchFamily="34" charset="-120"/>
              </a:rPr>
              <a:t>檢索</a:t>
            </a:r>
            <a:r>
              <a:rPr lang="zh-TW" altLang="en-US" sz="1600" b="1" dirty="0">
                <a:ea typeface="微軟正黑體" panose="020B0604030504040204" pitchFamily="34" charset="-120"/>
              </a:rPr>
              <a:t>條件</a:t>
            </a:r>
          </a:p>
        </p:txBody>
      </p:sp>
      <p:sp>
        <p:nvSpPr>
          <p:cNvPr id="22" name="Rectangle 16"/>
          <p:cNvSpPr/>
          <p:nvPr/>
        </p:nvSpPr>
        <p:spPr>
          <a:xfrm>
            <a:off x="90086" y="1942087"/>
            <a:ext cx="2297514" cy="468256"/>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cxnSp>
        <p:nvCxnSpPr>
          <p:cNvPr id="23"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2439345" y="2117790"/>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4" name="Rectangle 16"/>
          <p:cNvSpPr/>
          <p:nvPr/>
        </p:nvSpPr>
        <p:spPr>
          <a:xfrm>
            <a:off x="7357110" y="1493519"/>
            <a:ext cx="814928" cy="267131"/>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25" name="TextBox 30">
            <a:extLst>
              <a:ext uri="{FF2B5EF4-FFF2-40B4-BE49-F238E27FC236}">
                <a16:creationId xmlns:a16="http://schemas.microsoft.com/office/drawing/2014/main" xmlns="" id="{E6C74A09-F3F7-4969-B046-C7B242E988C0}"/>
              </a:ext>
            </a:extLst>
          </p:cNvPr>
          <p:cNvSpPr txBox="1"/>
          <p:nvPr/>
        </p:nvSpPr>
        <p:spPr>
          <a:xfrm>
            <a:off x="8128942" y="1915861"/>
            <a:ext cx="1015058" cy="584775"/>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建立檢索通知</a:t>
            </a:r>
            <a:endParaRPr lang="zh-TW" altLang="en-US" sz="1600" b="1" dirty="0">
              <a:ea typeface="微軟正黑體" panose="020B0604030504040204" pitchFamily="34" charset="-120"/>
            </a:endParaRPr>
          </a:p>
        </p:txBody>
      </p:sp>
      <p:cxnSp>
        <p:nvCxnSpPr>
          <p:cNvPr id="27"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8172038" y="1627084"/>
            <a:ext cx="0" cy="288778"/>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pic>
        <p:nvPicPr>
          <p:cNvPr id="1126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91629" y="2565062"/>
            <a:ext cx="4580409" cy="2369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ectangle 16"/>
          <p:cNvSpPr/>
          <p:nvPr/>
        </p:nvSpPr>
        <p:spPr>
          <a:xfrm>
            <a:off x="3732043" y="3204908"/>
            <a:ext cx="1270795" cy="241025"/>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28" name="TextBox 30">
            <a:extLst>
              <a:ext uri="{FF2B5EF4-FFF2-40B4-BE49-F238E27FC236}">
                <a16:creationId xmlns:a16="http://schemas.microsoft.com/office/drawing/2014/main" xmlns="" id="{E6C74A09-F3F7-4969-B046-C7B242E988C0}"/>
              </a:ext>
            </a:extLst>
          </p:cNvPr>
          <p:cNvSpPr txBox="1"/>
          <p:nvPr/>
        </p:nvSpPr>
        <p:spPr>
          <a:xfrm>
            <a:off x="5461000" y="3204908"/>
            <a:ext cx="2018202"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輸入檢索條件的名稱</a:t>
            </a:r>
            <a:endParaRPr lang="zh-TW" altLang="en-US" sz="1600" b="1" dirty="0">
              <a:ea typeface="微軟正黑體" panose="020B0604030504040204" pitchFamily="34" charset="-120"/>
            </a:endParaRPr>
          </a:p>
        </p:txBody>
      </p:sp>
      <p:cxnSp>
        <p:nvCxnSpPr>
          <p:cNvPr id="29"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5017112" y="3325420"/>
            <a:ext cx="443888"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155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2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25" grpId="0" animBg="1"/>
      <p:bldP spid="26" grpId="0" animBg="1"/>
      <p:bldP spid="2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2027266"/>
            <a:ext cx="8642669"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720647" y="602140"/>
            <a:ext cx="7534833" cy="979488"/>
          </a:xfrm>
        </p:spPr>
        <p:txBody>
          <a:bodyPr>
            <a:noAutofit/>
          </a:bodyPr>
          <a:lstStyle/>
          <a:p>
            <a:r>
              <a:rPr lang="zh-TW" altLang="en-US" sz="3200" b="1" dirty="0" smtClean="0">
                <a:latin typeface="微軟正黑體" panose="020B0604030504040204" pitchFamily="34" charset="-120"/>
                <a:ea typeface="微軟正黑體" panose="020B0604030504040204" pitchFamily="34" charset="-120"/>
              </a:rPr>
              <a:t>我的研究</a:t>
            </a:r>
            <a:r>
              <a:rPr lang="zh-TW" altLang="en-US" sz="3200" b="1" dirty="0">
                <a:latin typeface="微軟正黑體" panose="020B0604030504040204" pitchFamily="34" charset="-120"/>
                <a:ea typeface="微軟正黑體" panose="020B0604030504040204" pitchFamily="34" charset="-120"/>
              </a:rPr>
              <a:t>項目</a:t>
            </a:r>
            <a:r>
              <a:rPr lang="en-US" altLang="zh-TW" sz="3200" dirty="0" smtClean="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My Research Projects</a:t>
            </a:r>
            <a:r>
              <a:rPr lang="en-US" altLang="zh-TW" sz="3200" dirty="0" smtClean="0"/>
              <a:t>)</a:t>
            </a:r>
            <a:endParaRPr lang="en-US" sz="3200" dirty="0"/>
          </a:p>
        </p:txBody>
      </p:sp>
      <p:pic>
        <p:nvPicPr>
          <p:cNvPr id="24"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6" name="TextBox 30">
            <a:extLst>
              <a:ext uri="{FF2B5EF4-FFF2-40B4-BE49-F238E27FC236}">
                <a16:creationId xmlns:a16="http://schemas.microsoft.com/office/drawing/2014/main" xmlns="" id="{E6C74A09-F3F7-4969-B046-C7B242E988C0}"/>
              </a:ext>
            </a:extLst>
          </p:cNvPr>
          <p:cNvSpPr txBox="1"/>
          <p:nvPr/>
        </p:nvSpPr>
        <p:spPr>
          <a:xfrm>
            <a:off x="580321" y="1493950"/>
            <a:ext cx="5050859"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分類</a:t>
            </a:r>
            <a:r>
              <a:rPr lang="zh-TW" altLang="en-US" sz="1600" b="1" dirty="0" smtClean="0">
                <a:ea typeface="微軟正黑體" panose="020B0604030504040204" pitchFamily="34" charset="-120"/>
              </a:rPr>
              <a:t>、記錄並彙整您曾</a:t>
            </a:r>
            <a:r>
              <a:rPr lang="zh-TW" altLang="en-US" sz="1600" b="1" dirty="0">
                <a:ea typeface="微軟正黑體" panose="020B0604030504040204" pitchFamily="34" charset="-120"/>
              </a:rPr>
              <a:t>在</a:t>
            </a:r>
            <a:r>
              <a:rPr lang="en-US" altLang="zh-TW" sz="1600" b="1" dirty="0" err="1" smtClean="0">
                <a:ea typeface="微軟正黑體" panose="020B0604030504040204" pitchFamily="34" charset="-120"/>
              </a:rPr>
              <a:t>Xplore</a:t>
            </a:r>
            <a:r>
              <a:rPr lang="zh-TW" altLang="en-US" sz="1600" b="1" dirty="0" smtClean="0">
                <a:ea typeface="微軟正黑體" panose="020B0604030504040204" pitchFamily="34" charset="-120"/>
              </a:rPr>
              <a:t>上搜尋到的重要文獻</a:t>
            </a:r>
            <a:endParaRPr lang="zh-TW" altLang="en-US" sz="1600" b="1" dirty="0">
              <a:ea typeface="微軟正黑體" panose="020B0604030504040204" pitchFamily="34" charset="-120"/>
            </a:endParaRPr>
          </a:p>
        </p:txBody>
      </p:sp>
      <p:sp>
        <p:nvSpPr>
          <p:cNvPr id="18" name="TextBox 30">
            <a:extLst>
              <a:ext uri="{FF2B5EF4-FFF2-40B4-BE49-F238E27FC236}">
                <a16:creationId xmlns:a16="http://schemas.microsoft.com/office/drawing/2014/main" xmlns="" id="{E6C74A09-F3F7-4969-B046-C7B242E988C0}"/>
              </a:ext>
            </a:extLst>
          </p:cNvPr>
          <p:cNvSpPr txBox="1"/>
          <p:nvPr/>
        </p:nvSpPr>
        <p:spPr>
          <a:xfrm>
            <a:off x="2147552" y="2627542"/>
            <a:ext cx="1744333"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建立新的</a:t>
            </a:r>
            <a:r>
              <a:rPr lang="en-US" altLang="zh-TW" sz="1600" b="1" dirty="0">
                <a:ea typeface="微軟正黑體" panose="020B0604030504040204" pitchFamily="34" charset="-120"/>
              </a:rPr>
              <a:t>Project</a:t>
            </a:r>
            <a:endParaRPr lang="zh-TW" altLang="en-US" sz="1600" b="1" dirty="0">
              <a:ea typeface="微軟正黑體" panose="020B0604030504040204" pitchFamily="34" charset="-120"/>
            </a:endParaRPr>
          </a:p>
        </p:txBody>
      </p:sp>
      <p:cxnSp>
        <p:nvCxnSpPr>
          <p:cNvPr id="19"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1770657" y="2796819"/>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5" name="TextBox 30">
            <a:extLst>
              <a:ext uri="{FF2B5EF4-FFF2-40B4-BE49-F238E27FC236}">
                <a16:creationId xmlns:a16="http://schemas.microsoft.com/office/drawing/2014/main" xmlns="" id="{E6C74A09-F3F7-4969-B046-C7B242E988C0}"/>
              </a:ext>
            </a:extLst>
          </p:cNvPr>
          <p:cNvSpPr txBox="1"/>
          <p:nvPr/>
        </p:nvSpPr>
        <p:spPr>
          <a:xfrm>
            <a:off x="2409961" y="3545294"/>
            <a:ext cx="1744333"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瀏覽</a:t>
            </a:r>
            <a:r>
              <a:rPr lang="en-US" altLang="zh-TW" sz="1600" b="1" dirty="0" smtClean="0">
                <a:ea typeface="微軟正黑體" panose="020B0604030504040204" pitchFamily="34" charset="-120"/>
              </a:rPr>
              <a:t>Project</a:t>
            </a:r>
            <a:r>
              <a:rPr lang="zh-TW" altLang="en-US" sz="1600" b="1" dirty="0" smtClean="0">
                <a:ea typeface="微軟正黑體" panose="020B0604030504040204" pitchFamily="34" charset="-120"/>
              </a:rPr>
              <a:t>資訊</a:t>
            </a:r>
            <a:endParaRPr lang="zh-TW" altLang="en-US" sz="1600" b="1" dirty="0">
              <a:ea typeface="微軟正黑體" panose="020B0604030504040204" pitchFamily="34" charset="-120"/>
            </a:endParaRPr>
          </a:p>
        </p:txBody>
      </p:sp>
      <p:sp>
        <p:nvSpPr>
          <p:cNvPr id="26" name="TextBox 30">
            <a:extLst>
              <a:ext uri="{FF2B5EF4-FFF2-40B4-BE49-F238E27FC236}">
                <a16:creationId xmlns:a16="http://schemas.microsoft.com/office/drawing/2014/main" xmlns="" id="{E6C74A09-F3F7-4969-B046-C7B242E988C0}"/>
              </a:ext>
            </a:extLst>
          </p:cNvPr>
          <p:cNvSpPr txBox="1"/>
          <p:nvPr/>
        </p:nvSpPr>
        <p:spPr>
          <a:xfrm>
            <a:off x="6736012" y="2511771"/>
            <a:ext cx="1992627"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編輯或刪除</a:t>
            </a:r>
            <a:r>
              <a:rPr lang="en-US" altLang="zh-TW" sz="1600" b="1" dirty="0">
                <a:ea typeface="微軟正黑體" panose="020B0604030504040204" pitchFamily="34" charset="-120"/>
              </a:rPr>
              <a:t>Project</a:t>
            </a:r>
            <a:endParaRPr lang="zh-TW" altLang="en-US" sz="1600" b="1" dirty="0">
              <a:ea typeface="微軟正黑體" panose="020B0604030504040204" pitchFamily="34" charset="-120"/>
            </a:endParaRPr>
          </a:p>
        </p:txBody>
      </p:sp>
      <p:cxnSp>
        <p:nvCxnSpPr>
          <p:cNvPr id="27" name="Straight Connector 29" descr="&#10;">
            <a:extLst>
              <a:ext uri="{FF2B5EF4-FFF2-40B4-BE49-F238E27FC236}">
                <a16:creationId xmlns:a16="http://schemas.microsoft.com/office/drawing/2014/main" xmlns="" id="{E6CE1018-97FC-4318-97A3-570128EC0663}"/>
              </a:ext>
            </a:extLst>
          </p:cNvPr>
          <p:cNvCxnSpPr>
            <a:cxnSpLocks/>
          </p:cNvCxnSpPr>
          <p:nvPr/>
        </p:nvCxnSpPr>
        <p:spPr>
          <a:xfrm flipV="1">
            <a:off x="7732325" y="2850325"/>
            <a:ext cx="0" cy="280024"/>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cxnSp>
        <p:nvCxnSpPr>
          <p:cNvPr id="28" name="Straight Connector 29" descr="&#10;">
            <a:extLst>
              <a:ext uri="{FF2B5EF4-FFF2-40B4-BE49-F238E27FC236}">
                <a16:creationId xmlns:a16="http://schemas.microsoft.com/office/drawing/2014/main" xmlns="" id="{E6CE1018-97FC-4318-97A3-570128EC0663}"/>
              </a:ext>
            </a:extLst>
          </p:cNvPr>
          <p:cNvCxnSpPr>
            <a:cxnSpLocks/>
          </p:cNvCxnSpPr>
          <p:nvPr/>
        </p:nvCxnSpPr>
        <p:spPr>
          <a:xfrm>
            <a:off x="2058524" y="3699610"/>
            <a:ext cx="351437"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
        <p:nvSpPr>
          <p:cNvPr id="29" name="Rectangle 16"/>
          <p:cNvSpPr/>
          <p:nvPr/>
        </p:nvSpPr>
        <p:spPr>
          <a:xfrm>
            <a:off x="160867" y="3106107"/>
            <a:ext cx="1897657" cy="1101825"/>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30" name="Rectangle 16"/>
          <p:cNvSpPr/>
          <p:nvPr/>
        </p:nvSpPr>
        <p:spPr>
          <a:xfrm>
            <a:off x="7732324" y="3106108"/>
            <a:ext cx="929075" cy="1016312"/>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Tree>
    <p:extLst>
      <p:ext uri="{BB962C8B-B14F-4D97-AF65-F5344CB8AC3E}">
        <p14:creationId xmlns:p14="http://schemas.microsoft.com/office/powerpoint/2010/main" val="2537808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25" grpId="0" animBg="1"/>
      <p:bldP spid="26" grpId="0" animBg="1"/>
      <p:bldP spid="29" grpId="0" animBg="1"/>
      <p:bldP spid="3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7" y="1507067"/>
            <a:ext cx="8864600" cy="424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720647" y="602140"/>
            <a:ext cx="7534833" cy="979488"/>
          </a:xfrm>
        </p:spPr>
        <p:txBody>
          <a:bodyPr>
            <a:noAutofit/>
          </a:bodyPr>
          <a:lstStyle/>
          <a:p>
            <a:r>
              <a:rPr lang="zh-TW" altLang="en-US" sz="3200" b="1" dirty="0" smtClean="0">
                <a:latin typeface="微軟正黑體" panose="020B0604030504040204" pitchFamily="34" charset="-120"/>
                <a:ea typeface="微軟正黑體" panose="020B0604030504040204" pitchFamily="34" charset="-120"/>
              </a:rPr>
              <a:t>存入重要文獻至您的</a:t>
            </a:r>
            <a:r>
              <a:rPr lang="en-US" altLang="zh-TW" sz="3200" b="1" dirty="0" smtClean="0">
                <a:latin typeface="微軟正黑體" panose="020B0604030504040204" pitchFamily="34" charset="-120"/>
                <a:ea typeface="微軟正黑體" panose="020B0604030504040204" pitchFamily="34" charset="-120"/>
              </a:rPr>
              <a:t>Project</a:t>
            </a:r>
            <a:endParaRPr lang="en-US" sz="3200" dirty="0"/>
          </a:p>
        </p:txBody>
      </p:sp>
      <p:pic>
        <p:nvPicPr>
          <p:cNvPr id="24"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1" name="TextBox 30">
            <a:extLst>
              <a:ext uri="{FF2B5EF4-FFF2-40B4-BE49-F238E27FC236}">
                <a16:creationId xmlns:a16="http://schemas.microsoft.com/office/drawing/2014/main" xmlns="" id="{E6C74A09-F3F7-4969-B046-C7B242E988C0}"/>
              </a:ext>
            </a:extLst>
          </p:cNvPr>
          <p:cNvSpPr txBox="1"/>
          <p:nvPr/>
        </p:nvSpPr>
        <p:spPr>
          <a:xfrm>
            <a:off x="5497169" y="3516438"/>
            <a:ext cx="1986779"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將文獻存入</a:t>
            </a:r>
            <a:r>
              <a:rPr lang="en-US" altLang="zh-TW" sz="1600" b="1" dirty="0">
                <a:ea typeface="微軟正黑體" panose="020B0604030504040204" pitchFamily="34" charset="-120"/>
              </a:rPr>
              <a:t>Project</a:t>
            </a:r>
            <a:endParaRPr lang="zh-TW" altLang="en-US" sz="1600" b="1" dirty="0">
              <a:ea typeface="微軟正黑體" panose="020B0604030504040204" pitchFamily="34" charset="-120"/>
            </a:endParaRPr>
          </a:p>
        </p:txBody>
      </p:sp>
      <p:sp>
        <p:nvSpPr>
          <p:cNvPr id="12" name="Rectangle 16"/>
          <p:cNvSpPr/>
          <p:nvPr/>
        </p:nvSpPr>
        <p:spPr>
          <a:xfrm>
            <a:off x="7814732" y="3190500"/>
            <a:ext cx="702735" cy="651877"/>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cxnSp>
        <p:nvCxnSpPr>
          <p:cNvPr id="13" name="Straight Connector 29" descr="&#10;">
            <a:extLst>
              <a:ext uri="{FF2B5EF4-FFF2-40B4-BE49-F238E27FC236}">
                <a16:creationId xmlns:a16="http://schemas.microsoft.com/office/drawing/2014/main" xmlns="" id="{E6CE1018-97FC-4318-97A3-570128EC0663}"/>
              </a:ext>
            </a:extLst>
          </p:cNvPr>
          <p:cNvCxnSpPr>
            <a:cxnSpLocks/>
          </p:cNvCxnSpPr>
          <p:nvPr/>
        </p:nvCxnSpPr>
        <p:spPr>
          <a:xfrm flipH="1">
            <a:off x="7483948" y="3685715"/>
            <a:ext cx="330784" cy="0"/>
          </a:xfrm>
          <a:prstGeom prst="line">
            <a:avLst/>
          </a:prstGeom>
          <a:ln cap="rnd" cmpd="sng">
            <a:solidFill>
              <a:srgbClr val="FF0000"/>
            </a:solidFill>
            <a:prstDash val="sysDot"/>
            <a:headEnd type="oval"/>
          </a:ln>
          <a:effectLst>
            <a:glow>
              <a:schemeClr val="accent1">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04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824" y="1371599"/>
            <a:ext cx="8555176" cy="446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720647" y="602140"/>
            <a:ext cx="7534833" cy="979488"/>
          </a:xfrm>
        </p:spPr>
        <p:txBody>
          <a:bodyPr>
            <a:noAutofit/>
          </a:bodyPr>
          <a:lstStyle/>
          <a:p>
            <a:r>
              <a:rPr lang="zh-TW" altLang="en-US" sz="3200" b="1" dirty="0" smtClean="0">
                <a:latin typeface="微軟正黑體" panose="020B0604030504040204" pitchFamily="34" charset="-120"/>
                <a:ea typeface="微軟正黑體" panose="020B0604030504040204" pitchFamily="34" charset="-120"/>
              </a:rPr>
              <a:t>我的最愛</a:t>
            </a:r>
            <a:r>
              <a:rPr lang="en-US" altLang="zh-TW" sz="3200" dirty="0" smtClean="0"/>
              <a:t>(</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My</a:t>
            </a:r>
            <a:r>
              <a:rPr lang="zh-TW" altLang="en-US"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Favorites</a:t>
            </a:r>
            <a:r>
              <a:rPr lang="en-US" altLang="zh-TW" sz="3200" dirty="0" smtClean="0"/>
              <a:t>)</a:t>
            </a:r>
            <a:endParaRPr lang="en-US" sz="3200" dirty="0"/>
          </a:p>
        </p:txBody>
      </p:sp>
      <p:pic>
        <p:nvPicPr>
          <p:cNvPr id="17"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0" name="Rectangle 16"/>
          <p:cNvSpPr/>
          <p:nvPr/>
        </p:nvSpPr>
        <p:spPr>
          <a:xfrm>
            <a:off x="2307559" y="2071047"/>
            <a:ext cx="1172242" cy="392754"/>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1" name="TextBox 30">
            <a:extLst>
              <a:ext uri="{FF2B5EF4-FFF2-40B4-BE49-F238E27FC236}">
                <a16:creationId xmlns:a16="http://schemas.microsoft.com/office/drawing/2014/main" xmlns="" id="{E6C74A09-F3F7-4969-B046-C7B242E988C0}"/>
              </a:ext>
            </a:extLst>
          </p:cNvPr>
          <p:cNvSpPr txBox="1"/>
          <p:nvPr/>
        </p:nvSpPr>
        <p:spPr>
          <a:xfrm>
            <a:off x="3655059" y="2069465"/>
            <a:ext cx="2367559" cy="338554"/>
          </a:xfrm>
          <a:prstGeom prst="rect">
            <a:avLst/>
          </a:prstGeom>
          <a:solidFill>
            <a:schemeClr val="accent6">
              <a:alpha val="23000"/>
            </a:schemeClr>
          </a:solidFill>
        </p:spPr>
        <p:txBody>
          <a:bodyPr wrap="square" rtlCol="0">
            <a:spAutoFit/>
          </a:bodyPr>
          <a:lstStyle/>
          <a:p>
            <a:r>
              <a:rPr lang="zh-TW" altLang="en-US" sz="1600" b="1" dirty="0">
                <a:ea typeface="微軟正黑體" panose="020B0604030504040204" pitchFamily="34" charset="-120"/>
              </a:rPr>
              <a:t>可存取喜愛的期刊</a:t>
            </a:r>
            <a:r>
              <a:rPr lang="en-US" altLang="zh-TW" sz="1600" b="1" dirty="0">
                <a:ea typeface="微軟正黑體" panose="020B0604030504040204" pitchFamily="34" charset="-120"/>
              </a:rPr>
              <a:t>&amp;</a:t>
            </a:r>
            <a:r>
              <a:rPr lang="zh-TW" altLang="en-US" sz="1600" b="1" dirty="0">
                <a:ea typeface="微軟正黑體" panose="020B0604030504040204" pitchFamily="34" charset="-120"/>
              </a:rPr>
              <a:t>雜誌</a:t>
            </a:r>
          </a:p>
        </p:txBody>
      </p:sp>
    </p:spTree>
    <p:extLst>
      <p:ext uri="{BB962C8B-B14F-4D97-AF65-F5344CB8AC3E}">
        <p14:creationId xmlns:p14="http://schemas.microsoft.com/office/powerpoint/2010/main" val="2337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75" y="1734532"/>
            <a:ext cx="8751983" cy="3686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0" y="266700"/>
            <a:ext cx="2963391" cy="333375"/>
            <a:chOff x="-838200" y="266700"/>
            <a:chExt cx="3721100" cy="333375"/>
          </a:xfrm>
        </p:grpSpPr>
        <p:sp>
          <p:nvSpPr>
            <p:cNvPr id="6" name="Parallelogram 5"/>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7" name="Rectangle 6"/>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20" name="Title 1"/>
          <p:cNvSpPr>
            <a:spLocks noGrp="1"/>
          </p:cNvSpPr>
          <p:nvPr>
            <p:ph type="title"/>
          </p:nvPr>
        </p:nvSpPr>
        <p:spPr>
          <a:xfrm>
            <a:off x="720647" y="602140"/>
            <a:ext cx="7534833" cy="979488"/>
          </a:xfrm>
        </p:spPr>
        <p:txBody>
          <a:bodyPr>
            <a:noAutofit/>
          </a:bodyPr>
          <a:lstStyle/>
          <a:p>
            <a:r>
              <a:rPr lang="zh-TW" altLang="en-US" sz="3200" b="1" dirty="0" smtClean="0">
                <a:latin typeface="微軟正黑體" panose="020B0604030504040204" pitchFamily="34" charset="-120"/>
                <a:ea typeface="微軟正黑體" panose="020B0604030504040204" pitchFamily="34" charset="-120"/>
              </a:rPr>
              <a:t>加入我的最愛</a:t>
            </a:r>
            <a:r>
              <a:rPr lang="en-US" altLang="zh-TW" sz="3200" dirty="0" smtClean="0"/>
              <a:t>(</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Add to My</a:t>
            </a:r>
            <a:r>
              <a:rPr lang="zh-TW" altLang="en-US"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 </a:t>
            </a:r>
            <a:r>
              <a:rPr lang="en-US" altLang="zh-TW" sz="3200" b="1" dirty="0" smtClean="0">
                <a:latin typeface="Arial Unicode MS" panose="020B0604020202020204" pitchFamily="34" charset="-120"/>
                <a:ea typeface="Arial Unicode MS" panose="020B0604020202020204" pitchFamily="34" charset="-120"/>
                <a:cs typeface="Arial Unicode MS" panose="020B0604020202020204" pitchFamily="34" charset="-120"/>
              </a:rPr>
              <a:t>Favorites</a:t>
            </a:r>
            <a:r>
              <a:rPr lang="en-US" altLang="zh-TW" sz="3200" dirty="0" smtClean="0"/>
              <a:t>)</a:t>
            </a:r>
            <a:endParaRPr lang="en-US" sz="3200" dirty="0"/>
          </a:p>
        </p:txBody>
      </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
        <p:nvSpPr>
          <p:cNvPr id="10" name="Rectangle 16"/>
          <p:cNvSpPr/>
          <p:nvPr/>
        </p:nvSpPr>
        <p:spPr>
          <a:xfrm>
            <a:off x="7857067" y="4533053"/>
            <a:ext cx="1084213" cy="487680"/>
          </a:xfrm>
          <a:prstGeom prst="rect">
            <a:avLst/>
          </a:prstGeom>
          <a:noFill/>
          <a:ln w="28575">
            <a:solidFill>
              <a:srgbClr val="FF0000"/>
            </a:solidFill>
            <a:prstDash val="sysDot"/>
          </a:ln>
          <a:effectLst>
            <a:glow rad="63500">
              <a:schemeClr val="bg1">
                <a:alpha val="40000"/>
              </a:schemeClr>
            </a:glow>
            <a:innerShdw blurRad="50800" dist="25400" dir="10800000">
              <a:srgbClr val="808080">
                <a:alpha val="75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9FDA"/>
              </a:solidFill>
            </a:endParaRPr>
          </a:p>
        </p:txBody>
      </p:sp>
      <p:sp>
        <p:nvSpPr>
          <p:cNvPr id="12" name="TextBox 30">
            <a:extLst>
              <a:ext uri="{FF2B5EF4-FFF2-40B4-BE49-F238E27FC236}">
                <a16:creationId xmlns:a16="http://schemas.microsoft.com/office/drawing/2014/main" xmlns="" id="{E6C74A09-F3F7-4969-B046-C7B242E988C0}"/>
              </a:ext>
            </a:extLst>
          </p:cNvPr>
          <p:cNvSpPr txBox="1"/>
          <p:nvPr/>
        </p:nvSpPr>
        <p:spPr>
          <a:xfrm>
            <a:off x="7440842" y="4986923"/>
            <a:ext cx="1629275" cy="338554"/>
          </a:xfrm>
          <a:prstGeom prst="rect">
            <a:avLst/>
          </a:prstGeom>
          <a:solidFill>
            <a:schemeClr val="accent6">
              <a:alpha val="23000"/>
            </a:schemeClr>
          </a:solidFill>
        </p:spPr>
        <p:txBody>
          <a:bodyPr wrap="square" rtlCol="0">
            <a:spAutoFit/>
          </a:bodyPr>
          <a:lstStyle/>
          <a:p>
            <a:r>
              <a:rPr lang="zh-TW" altLang="en-US" sz="1600" b="1" dirty="0" smtClean="0">
                <a:ea typeface="微軟正黑體" panose="020B0604030504040204" pitchFamily="34" charset="-120"/>
              </a:rPr>
              <a:t>加入我的最愛</a:t>
            </a:r>
            <a:endParaRPr lang="zh-TW" altLang="en-US" sz="1600" b="1" dirty="0">
              <a:ea typeface="微軟正黑體" panose="020B0604030504040204" pitchFamily="34" charset="-120"/>
            </a:endParaRPr>
          </a:p>
        </p:txBody>
      </p:sp>
    </p:spTree>
    <p:extLst>
      <p:ext uri="{BB962C8B-B14F-4D97-AF65-F5344CB8AC3E}">
        <p14:creationId xmlns:p14="http://schemas.microsoft.com/office/powerpoint/2010/main" val="260784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black">
          <a:xfrm>
            <a:off x="569824" y="241075"/>
            <a:ext cx="8040776" cy="8382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ts val="4000"/>
              </a:lnSpc>
            </a:pPr>
            <a:r>
              <a:rPr lang="en-US" altLang="en-US" sz="3600" b="1" dirty="0">
                <a:solidFill>
                  <a:srgbClr val="0066A1"/>
                </a:solidFill>
                <a:latin typeface="Verdana" pitchFamily="34" charset="0"/>
                <a:ea typeface="Verdana" panose="020B0604030504040204" pitchFamily="34" charset="0"/>
                <a:cs typeface="Verdana" panose="020B0604030504040204" pitchFamily="34" charset="0"/>
              </a:rPr>
              <a:t>IEEE</a:t>
            </a:r>
            <a:r>
              <a:rPr lang="zh-TW" altLang="en-US" sz="3600" b="1" dirty="0">
                <a:solidFill>
                  <a:srgbClr val="0066A1"/>
                </a:solidFill>
                <a:latin typeface="Verdana" pitchFamily="34" charset="0"/>
                <a:ea typeface="Verdana" panose="020B0604030504040204" pitchFamily="34" charset="0"/>
                <a:cs typeface="Verdana" panose="020B0604030504040204" pitchFamily="34" charset="0"/>
              </a:rPr>
              <a:t> </a:t>
            </a:r>
            <a:r>
              <a:rPr lang="zh-TW" altLang="en-US" sz="3600" b="1" dirty="0" smtClean="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學會簡介</a:t>
            </a:r>
            <a:endParaRPr lang="en-US"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18435" name="Rectangle 3"/>
          <p:cNvSpPr>
            <a:spLocks noChangeArrowheads="1"/>
          </p:cNvSpPr>
          <p:nvPr/>
        </p:nvSpPr>
        <p:spPr bwMode="black">
          <a:xfrm>
            <a:off x="0" y="829733"/>
            <a:ext cx="4708426" cy="5880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nchorCtr="1"/>
          <a:lstStyle>
            <a:lvl1pPr marL="342900" indent="-342900" eaLnBrk="0" hangingPunct="0">
              <a:spcBef>
                <a:spcPts val="2000"/>
              </a:spcBef>
              <a:buBlip>
                <a:blip r:embed="rId3"/>
              </a:buBlip>
              <a:defRPr sz="2200">
                <a:solidFill>
                  <a:schemeClr val="bg2"/>
                </a:solidFill>
                <a:latin typeface="Verdana" pitchFamily="34" charset="0"/>
                <a:ea typeface="ＭＳ Ｐゴシック" pitchFamily="34" charset="-128"/>
              </a:defRPr>
            </a:lvl1pPr>
            <a:lvl2pPr marL="742950" indent="-285750" eaLnBrk="0" hangingPunct="0">
              <a:spcBef>
                <a:spcPts val="600"/>
              </a:spcBef>
              <a:buSzPct val="100000"/>
              <a:buBlip>
                <a:blip r:embed="rId4"/>
              </a:buBlip>
              <a:defRPr sz="2000">
                <a:solidFill>
                  <a:schemeClr val="bg2"/>
                </a:solidFill>
                <a:latin typeface="Verdana" pitchFamily="34" charset="0"/>
                <a:ea typeface="ＭＳ Ｐゴシック" pitchFamily="34" charset="-128"/>
              </a:defRPr>
            </a:lvl2pPr>
            <a:lvl3pPr marL="11430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3pPr>
            <a:lvl4pPr marL="16002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4pPr>
            <a:lvl5pPr marL="2057400" indent="-228600" eaLnBrk="0" hangingPunct="0">
              <a:spcBef>
                <a:spcPts val="600"/>
              </a:spcBef>
              <a:buSzPct val="100000"/>
              <a:buBlip>
                <a:blip r:embed="rId4"/>
              </a:buBlip>
              <a:defRPr>
                <a:solidFill>
                  <a:schemeClr val="bg2"/>
                </a:solidFill>
                <a:latin typeface="Verdana" pitchFamily="34" charset="0"/>
                <a:ea typeface="ＭＳ Ｐゴシック" pitchFamily="34" charset="-128"/>
              </a:defRPr>
            </a:lvl5pPr>
            <a:lvl6pPr marL="25146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6pPr>
            <a:lvl7pPr marL="29718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7pPr>
            <a:lvl8pPr marL="34290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8pPr>
            <a:lvl9pPr marL="3886200" indent="-228600" defTabSz="457200" eaLnBrk="0" fontAlgn="base" hangingPunct="0">
              <a:spcBef>
                <a:spcPts val="600"/>
              </a:spcBef>
              <a:spcAft>
                <a:spcPct val="0"/>
              </a:spcAft>
              <a:buSzPct val="100000"/>
              <a:buBlip>
                <a:blip r:embed="rId4"/>
              </a:buBlip>
              <a:defRPr>
                <a:solidFill>
                  <a:schemeClr val="bg2"/>
                </a:solidFill>
                <a:latin typeface="Verdana" pitchFamily="34" charset="0"/>
                <a:ea typeface="ＭＳ Ｐゴシック" pitchFamily="34" charset="-128"/>
              </a:defRPr>
            </a:lvl9pPr>
          </a:lstStyle>
          <a:p>
            <a:pPr eaLnBrk="1" hangingPunct="1">
              <a:lnSpc>
                <a:spcPct val="110000"/>
              </a:lnSpc>
              <a:spcBef>
                <a:spcPct val="20000"/>
              </a:spcBef>
              <a:buClr>
                <a:schemeClr val="bg2"/>
              </a:buClr>
              <a:buSzPct val="80000"/>
              <a:buFont typeface="Wingdings" pitchFamily="2" charset="2"/>
              <a:buBlip>
                <a:blip r:embed="rId5"/>
              </a:buBlip>
            </a:pPr>
            <a:endParaRPr lang="en-US" altLang="en-US" sz="1500" dirty="0">
              <a:solidFill>
                <a:schemeClr val="tx1"/>
              </a:solidFill>
              <a:latin typeface="微軟正黑體" panose="020B0604030504040204" pitchFamily="34" charset="-120"/>
              <a:ea typeface="微軟正黑體" panose="020B0604030504040204" pitchFamily="34" charset="-120"/>
            </a:endParaRPr>
          </a:p>
          <a:p>
            <a:pPr eaLnBrk="1" hangingPunct="1">
              <a:spcBef>
                <a:spcPts val="0"/>
              </a:spcBef>
              <a:buClr>
                <a:schemeClr val="accent5">
                  <a:lumMod val="75000"/>
                </a:schemeClr>
              </a:buClr>
              <a:buSzPct val="120000"/>
              <a:buFont typeface="Wingdings" panose="05000000000000000000" pitchFamily="2" charset="2"/>
              <a:buChar char="§"/>
            </a:pP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 </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是在眾多領域中具領導地位且備受信賴的權威機構，涵蓋範圍從航太系統、人工智慧、電腦與電信，到生物醫學工程、電力工程、消費性電子等多個領域</a:t>
            </a: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0" indent="0" eaLnBrk="1" hangingPunct="1">
              <a:spcBef>
                <a:spcPts val="0"/>
              </a:spcBef>
              <a:buClr>
                <a:schemeClr val="accent5">
                  <a:lumMod val="75000"/>
                </a:schemeClr>
              </a:buClr>
              <a:buSzPct val="120000"/>
              <a:buNone/>
            </a:pPr>
            <a:endParaRPr lang="en-US" altLang="zh-TW"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eaLnBrk="1" hangingPunct="1">
              <a:spcBef>
                <a:spcPts val="0"/>
              </a:spcBef>
              <a:buClr>
                <a:schemeClr val="accent5">
                  <a:lumMod val="75000"/>
                </a:schemeClr>
              </a:buClr>
              <a:buSzPct val="120000"/>
              <a:buFont typeface="Wingdings" panose="05000000000000000000" pitchFamily="2" charset="2"/>
              <a:buChar char="§"/>
            </a:pP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是</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一個致力於推動科技進步、造福全人類的公益組織。同時也是全球最大的技術專業組織，擁有超過</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50</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萬名會員遍佈世界各地</a:t>
            </a: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a:buClr>
                <a:schemeClr val="accent5">
                  <a:lumMod val="75000"/>
                </a:schemeClr>
              </a:buClr>
              <a:buSzPct val="120000"/>
              <a:buFont typeface="Wingdings" panose="05000000000000000000" pitchFamily="2" charset="2"/>
              <a:buChar char="§"/>
            </a:pP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核心運作方式</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SzPct val="120000"/>
              <a:buFontTx/>
              <a:buChar char="–"/>
            </a:pP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IEEE</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會員</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舉辦研討會</a:t>
            </a:r>
            <a:r>
              <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 </a:t>
            </a:r>
          </a:p>
          <a:p>
            <a:pPr marL="557213" lvl="1" indent="-214313">
              <a:lnSpc>
                <a:spcPct val="110000"/>
              </a:lnSpc>
              <a:spcBef>
                <a:spcPct val="20000"/>
              </a:spcBef>
              <a:buClr>
                <a:schemeClr val="bg2"/>
              </a:buClr>
              <a:buFontTx/>
              <a:buChar char="–"/>
            </a:pP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標準委員會制定標準</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出版期刊、會議論文、標準</a:t>
            </a: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、電子</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書及線上</a:t>
            </a: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課程</a:t>
            </a:r>
            <a:endPar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a:buClr>
                <a:schemeClr val="accent5">
                  <a:lumMod val="75000"/>
                </a:schemeClr>
              </a:buClr>
              <a:buSzPct val="120000"/>
              <a:buFont typeface="Wingdings" panose="05000000000000000000" pitchFamily="2" charset="2"/>
              <a:buChar char="§"/>
            </a:pPr>
            <a:r>
              <a:rPr lang="en-US" altLang="en-US" sz="1600" dirty="0">
                <a:solidFill>
                  <a:prstClr val="black"/>
                </a:solidFill>
                <a:latin typeface="Calibri" panose="020F0502020204030204" pitchFamily="34" charset="0"/>
                <a:cs typeface="Calibri" panose="020F0502020204030204" pitchFamily="34" charset="0"/>
                <a:sym typeface="Arial"/>
              </a:rPr>
              <a:t>IEEE </a:t>
            </a:r>
            <a:r>
              <a:rPr lang="en-US" altLang="en-US" sz="1600" i="1" dirty="0" err="1">
                <a:solidFill>
                  <a:prstClr val="black"/>
                </a:solidFill>
                <a:latin typeface="Calibri" panose="020F0502020204030204" pitchFamily="34" charset="0"/>
                <a:cs typeface="Calibri" panose="020F0502020204030204" pitchFamily="34" charset="0"/>
                <a:sym typeface="Arial"/>
              </a:rPr>
              <a:t>Xplore</a:t>
            </a:r>
            <a:r>
              <a:rPr lang="en-US" altLang="en-US" sz="1600" i="1" dirty="0">
                <a:solidFill>
                  <a:prstClr val="black"/>
                </a:solidFill>
                <a:latin typeface="Calibri" panose="020F0502020204030204" pitchFamily="34" charset="0"/>
                <a:cs typeface="Calibri" panose="020F0502020204030204" pitchFamily="34" charset="0"/>
                <a:sym typeface="Arial"/>
              </a:rPr>
              <a:t>®</a:t>
            </a:r>
            <a:r>
              <a:rPr lang="zh-TW" altLang="en-US" sz="1500" dirty="0" smtClean="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資料庫</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涵蓋 </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收錄</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700</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文獻內容</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3000</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月均下載量</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557213" lvl="1" indent="-214313">
              <a:lnSpc>
                <a:spcPct val="110000"/>
              </a:lnSpc>
              <a:spcBef>
                <a:spcPct val="20000"/>
              </a:spcBef>
              <a:buClr>
                <a:schemeClr val="bg2"/>
              </a:buClr>
              <a:buFontTx/>
              <a:buChar char="–"/>
            </a:pP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1000</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萬</a:t>
            </a:r>
            <a:r>
              <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a:t>
            </a:r>
            <a:r>
              <a:rPr lang="zh-TW"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rPr>
              <a:t>用戶</a:t>
            </a:r>
            <a:endParaRPr lang="en-US" altLang="en-US"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marL="342900" lvl="1" indent="0">
              <a:lnSpc>
                <a:spcPct val="110000"/>
              </a:lnSpc>
              <a:spcBef>
                <a:spcPct val="20000"/>
              </a:spcBef>
              <a:buClr>
                <a:schemeClr val="bg2"/>
              </a:buClr>
              <a:buNone/>
            </a:pPr>
            <a:endParaRPr lang="en-US" altLang="zh-TW" sz="1500" dirty="0">
              <a:solidFill>
                <a:srgbClr val="000000"/>
              </a:solidFill>
              <a:latin typeface="微軟正黑體" panose="020B0604030504040204" pitchFamily="34" charset="-120"/>
              <a:ea typeface="微軟正黑體" panose="020B0604030504040204" pitchFamily="34" charset="-120"/>
              <a:cs typeface="Calibri" panose="020F0502020204030204" pitchFamily="34" charset="0"/>
            </a:endParaRPr>
          </a:p>
          <a:p>
            <a:pPr eaLnBrk="1" hangingPunct="1">
              <a:spcBef>
                <a:spcPts val="0"/>
              </a:spcBef>
              <a:buClr>
                <a:schemeClr val="accent5">
                  <a:lumMod val="75000"/>
                </a:schemeClr>
              </a:buClr>
              <a:buSzPct val="120000"/>
              <a:buFont typeface="Wingdings" panose="05000000000000000000" pitchFamily="2" charset="2"/>
              <a:buChar char="§"/>
            </a:pPr>
            <a:endParaRPr lang="en-US" altLang="en-US" sz="1500" dirty="0">
              <a:solidFill>
                <a:schemeClr val="bg2">
                  <a:lumMod val="50000"/>
                </a:schemeClr>
              </a:solidFill>
              <a:latin typeface="微軟正黑體" panose="020B0604030504040204" pitchFamily="34" charset="-120"/>
              <a:ea typeface="微軟正黑體" panose="020B0604030504040204" pitchFamily="34" charset="-120"/>
            </a:endParaRPr>
          </a:p>
        </p:txBody>
      </p:sp>
      <p:sp>
        <p:nvSpPr>
          <p:cNvPr id="4" name="Rectangle 3"/>
          <p:cNvSpPr/>
          <p:nvPr/>
        </p:nvSpPr>
        <p:spPr>
          <a:xfrm>
            <a:off x="7473239" y="3859245"/>
            <a:ext cx="2439996" cy="1084912"/>
          </a:xfrm>
          <a:prstGeom prst="rect">
            <a:avLst/>
          </a:prstGeom>
        </p:spPr>
        <p:txBody>
          <a:bodyPr wrap="square">
            <a:spAutoFit/>
          </a:bodyPr>
          <a:lstStyle/>
          <a:p>
            <a:r>
              <a:rPr lang="en-US" altLang="zh-TW" sz="900" b="1"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IEEE </a:t>
            </a:r>
            <a:r>
              <a:rPr lang="zh-TW" altLang="en-US" sz="900" b="1" dirty="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應對氣候變遷</a:t>
            </a:r>
            <a:r>
              <a:rPr lang="zh-TW" altLang="en-US" sz="900" b="1"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rPr>
              <a:t>行動</a:t>
            </a:r>
            <a:endParaRPr lang="en-US" altLang="zh-TW" sz="900" b="1"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a:p>
            <a:endParaRPr lang="en-US" altLang="zh-TW" sz="900" b="1"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a:p>
            <a:r>
              <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rPr>
              <a:t>IEEE</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開發</a:t>
            </a:r>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了關於</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氣候</a:t>
            </a:r>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變化的</a:t>
            </a:r>
            <a:endPar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endParaRPr>
          </a:p>
          <a:p>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精選文章內容，</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在</a:t>
            </a:r>
            <a:r>
              <a:rPr lang="en-US" altLang="zh-TW" sz="900" dirty="0">
                <a:latin typeface="微軟正黑體" panose="020B0604030504040204" pitchFamily="34" charset="-120"/>
                <a:ea typeface="微軟正黑體" panose="020B0604030504040204" pitchFamily="34" charset="-120"/>
                <a:cs typeface="Calibri" panose="020F0502020204030204" pitchFamily="34" charset="0"/>
              </a:rPr>
              <a:t>IEEE </a:t>
            </a:r>
            <a:r>
              <a:rPr lang="en-US" altLang="zh-TW" sz="900" dirty="0" err="1" smtClean="0">
                <a:latin typeface="微軟正黑體" panose="020B0604030504040204" pitchFamily="34" charset="-120"/>
                <a:ea typeface="微軟正黑體" panose="020B0604030504040204" pitchFamily="34" charset="-120"/>
                <a:cs typeface="Calibri" panose="020F0502020204030204" pitchFamily="34" charset="0"/>
              </a:rPr>
              <a:t>Xplore</a:t>
            </a:r>
            <a:endPar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endParaRPr>
          </a:p>
          <a:p>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上</a:t>
            </a:r>
            <a:r>
              <a:rPr lang="zh-TW" altLang="en-US" sz="900" dirty="0">
                <a:latin typeface="微軟正黑體" panose="020B0604030504040204" pitchFamily="34" charset="-120"/>
                <a:ea typeface="微軟正黑體" panose="020B0604030504040204" pitchFamily="34" charset="-120"/>
                <a:cs typeface="Calibri" panose="020F0502020204030204" pitchFamily="34" charset="0"/>
              </a:rPr>
              <a:t>可以找到</a:t>
            </a:r>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a:t>
            </a:r>
            <a:endPar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endParaRPr>
          </a:p>
          <a:p>
            <a:r>
              <a:rPr lang="zh-TW" altLang="en-US" sz="900" dirty="0" smtClean="0">
                <a:latin typeface="微軟正黑體" panose="020B0604030504040204" pitchFamily="34" charset="-120"/>
                <a:ea typeface="微軟正黑體" panose="020B0604030504040204" pitchFamily="34" charset="-120"/>
                <a:cs typeface="Calibri" panose="020F0502020204030204" pitchFamily="34" charset="0"/>
              </a:rPr>
              <a:t>網址</a:t>
            </a:r>
            <a:r>
              <a:rPr lang="en-US" altLang="zh-TW" sz="900" dirty="0" smtClean="0">
                <a:latin typeface="微軟正黑體" panose="020B0604030504040204" pitchFamily="34" charset="-120"/>
                <a:ea typeface="微軟正黑體" panose="020B0604030504040204" pitchFamily="34" charset="-120"/>
                <a:cs typeface="Calibri" panose="020F0502020204030204" pitchFamily="34" charset="0"/>
              </a:rPr>
              <a:t>:climate-change.ieee.org</a:t>
            </a:r>
            <a:endParaRPr lang="en-US" altLang="zh-TW" sz="900" b="1" dirty="0" smtClean="0">
              <a:solidFill>
                <a:srgbClr val="0066A1"/>
              </a:solidFill>
              <a:latin typeface="微軟正黑體" panose="020B0604030504040204" pitchFamily="34" charset="-120"/>
              <a:ea typeface="微軟正黑體" panose="020B0604030504040204" pitchFamily="34" charset="-120"/>
              <a:cs typeface="Calibri" panose="020F0502020204030204" pitchFamily="34" charset="0"/>
            </a:endParaRPr>
          </a:p>
          <a:p>
            <a:endParaRPr lang="en-US" sz="1050" dirty="0">
              <a:latin typeface="微軟正黑體" panose="020B0604030504040204" pitchFamily="34" charset="-120"/>
              <a:ea typeface="微軟正黑體" panose="020B0604030504040204" pitchFamily="34" charset="-120"/>
            </a:endParaRPr>
          </a:p>
        </p:txBody>
      </p:sp>
      <p:sp>
        <p:nvSpPr>
          <p:cNvPr id="12" name="Rectangle 11"/>
          <p:cNvSpPr/>
          <p:nvPr/>
        </p:nvSpPr>
        <p:spPr>
          <a:xfrm>
            <a:off x="7405508" y="2202624"/>
            <a:ext cx="1822225" cy="923330"/>
          </a:xfrm>
          <a:prstGeom prst="rect">
            <a:avLst/>
          </a:prstGeom>
        </p:spPr>
        <p:txBody>
          <a:bodyPr wrap="square">
            <a:spAutoFit/>
          </a:bodyPr>
          <a:lstStyle/>
          <a:p>
            <a:r>
              <a:rPr lang="en-US" sz="900" b="1" dirty="0">
                <a:solidFill>
                  <a:srgbClr val="0066A1"/>
                </a:solidFill>
                <a:latin typeface="微軟正黑體" panose="020B0604030504040204" pitchFamily="34" charset="-120"/>
                <a:ea typeface="微軟正黑體" panose="020B0604030504040204" pitchFamily="34" charset="-120"/>
              </a:rPr>
              <a:t>IEEE Smart Village </a:t>
            </a:r>
            <a:r>
              <a:rPr lang="en-US" sz="900" b="1" dirty="0" smtClean="0">
                <a:solidFill>
                  <a:srgbClr val="0066A1"/>
                </a:solidFill>
                <a:latin typeface="微軟正黑體" panose="020B0604030504040204" pitchFamily="34" charset="-120"/>
                <a:ea typeface="微軟正黑體" panose="020B0604030504040204" pitchFamily="34" charset="-120"/>
              </a:rPr>
              <a:t>Activities</a:t>
            </a:r>
          </a:p>
          <a:p>
            <a:endParaRPr lang="en-US" sz="900" b="1" dirty="0">
              <a:solidFill>
                <a:srgbClr val="0066A1"/>
              </a:solidFill>
              <a:latin typeface="微軟正黑體" panose="020B0604030504040204" pitchFamily="34" charset="-120"/>
              <a:ea typeface="微軟正黑體" panose="020B0604030504040204" pitchFamily="34" charset="-120"/>
            </a:endParaRPr>
          </a:p>
          <a:p>
            <a:r>
              <a:rPr lang="zh-TW" altLang="en-US" sz="900" dirty="0" smtClean="0">
                <a:latin typeface="微軟正黑體" panose="020B0604030504040204" pitchFamily="34" charset="-120"/>
                <a:ea typeface="微軟正黑體" panose="020B0604030504040204" pitchFamily="34" charset="-120"/>
              </a:rPr>
              <a:t>智慧村莊計畫透過當地教育、企業資源，創建可持續性能源，</a:t>
            </a:r>
            <a:r>
              <a:rPr lang="zh-TW" altLang="en-US" sz="900" dirty="0">
                <a:latin typeface="微軟正黑體" panose="020B0604030504040204" pitchFamily="34" charset="-120"/>
                <a:ea typeface="微軟正黑體" panose="020B0604030504040204" pitchFamily="34" charset="-120"/>
              </a:rPr>
              <a:t>讓</a:t>
            </a:r>
            <a:r>
              <a:rPr lang="zh-TW" altLang="en-US" sz="900" dirty="0" smtClean="0">
                <a:latin typeface="微軟正黑體" panose="020B0604030504040204" pitchFamily="34" charset="-120"/>
                <a:ea typeface="微軟正黑體" panose="020B0604030504040204" pitchFamily="34" charset="-120"/>
              </a:rPr>
              <a:t>撒哈拉</a:t>
            </a:r>
            <a:r>
              <a:rPr lang="zh-TW" altLang="en-US" sz="900" dirty="0">
                <a:latin typeface="微軟正黑體" panose="020B0604030504040204" pitchFamily="34" charset="-120"/>
                <a:ea typeface="微軟正黑體" panose="020B0604030504040204" pitchFamily="34" charset="-120"/>
              </a:rPr>
              <a:t>以南</a:t>
            </a:r>
            <a:r>
              <a:rPr lang="zh-TW" altLang="en-US" sz="900" dirty="0" smtClean="0">
                <a:latin typeface="微軟正黑體" panose="020B0604030504040204" pitchFamily="34" charset="-120"/>
                <a:ea typeface="微軟正黑體" panose="020B0604030504040204" pitchFamily="34" charset="-120"/>
              </a:rPr>
              <a:t>非洲地區</a:t>
            </a:r>
            <a:r>
              <a:rPr lang="zh-TW" altLang="en-US" sz="900" dirty="0">
                <a:latin typeface="微軟正黑體" panose="020B0604030504040204" pitchFamily="34" charset="-120"/>
                <a:ea typeface="微軟正黑體" panose="020B0604030504040204" pitchFamily="34" charset="-120"/>
              </a:rPr>
              <a:t>永</a:t>
            </a:r>
            <a:r>
              <a:rPr lang="zh-TW" altLang="en-US" sz="900" dirty="0" smtClean="0">
                <a:latin typeface="微軟正黑體" panose="020B0604030504040204" pitchFamily="34" charset="-120"/>
                <a:ea typeface="微軟正黑體" panose="020B0604030504040204" pitchFamily="34" charset="-120"/>
              </a:rPr>
              <a:t>續</a:t>
            </a:r>
            <a:r>
              <a:rPr lang="zh-TW" altLang="en-US" sz="900" dirty="0">
                <a:latin typeface="微軟正黑體" panose="020B0604030504040204" pitchFamily="34" charset="-120"/>
                <a:ea typeface="微軟正黑體" panose="020B0604030504040204" pitchFamily="34" charset="-120"/>
              </a:rPr>
              <a:t>發展</a:t>
            </a:r>
            <a:r>
              <a:rPr lang="zh-TW" altLang="en-US" sz="900" dirty="0" smtClean="0">
                <a:latin typeface="微軟正黑體" panose="020B0604030504040204" pitchFamily="34" charset="-120"/>
                <a:ea typeface="微軟正黑體" panose="020B0604030504040204" pitchFamily="34" charset="-120"/>
              </a:rPr>
              <a:t>，網址</a:t>
            </a:r>
            <a:r>
              <a:rPr lang="en-US" altLang="zh-TW" sz="900" dirty="0" smtClean="0">
                <a:latin typeface="微軟正黑體" panose="020B0604030504040204" pitchFamily="34" charset="-120"/>
                <a:ea typeface="微軟正黑體" panose="020B0604030504040204" pitchFamily="34" charset="-120"/>
              </a:rPr>
              <a:t>:</a:t>
            </a:r>
            <a:r>
              <a:rPr lang="en-US" sz="900" dirty="0" smtClean="0">
                <a:latin typeface="微軟正黑體" panose="020B0604030504040204" pitchFamily="34" charset="-120"/>
                <a:ea typeface="微軟正黑體" panose="020B0604030504040204" pitchFamily="34" charset="-120"/>
              </a:rPr>
              <a:t>smartvillage.ieee.org</a:t>
            </a:r>
            <a:endParaRPr lang="en-US" sz="900" dirty="0">
              <a:latin typeface="微軟正黑體" panose="020B0604030504040204" pitchFamily="34" charset="-120"/>
              <a:ea typeface="微軟正黑體" panose="020B0604030504040204" pitchFamily="34" charset="-120"/>
            </a:endParaRPr>
          </a:p>
        </p:txBody>
      </p:sp>
      <p:pic>
        <p:nvPicPr>
          <p:cNvPr id="11" name="Picture 10"/>
          <p:cNvPicPr>
            <a:picLocks noChangeAspect="1"/>
          </p:cNvPicPr>
          <p:nvPr/>
        </p:nvPicPr>
        <p:blipFill>
          <a:blip r:embed="rId6"/>
          <a:stretch>
            <a:fillRect/>
          </a:stretch>
        </p:blipFill>
        <p:spPr>
          <a:xfrm>
            <a:off x="4969933" y="1087249"/>
            <a:ext cx="2424625" cy="1866262"/>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93383" y="1128071"/>
            <a:ext cx="718167" cy="759352"/>
          </a:xfrm>
          <a:prstGeom prst="rect">
            <a:avLst/>
          </a:prstGeom>
        </p:spPr>
      </p:pic>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14" name="Picture 5">
            <a:extLst>
              <a:ext uri="{FF2B5EF4-FFF2-40B4-BE49-F238E27FC236}">
                <a16:creationId xmlns="" xmlns:a16="http://schemas.microsoft.com/office/drawing/2014/main" id="{9D7800DB-C05C-4051-9B3B-5939E2D25D2B}"/>
              </a:ext>
            </a:extLst>
          </p:cNvPr>
          <p:cNvPicPr>
            <a:picLocks noChangeAspect="1"/>
          </p:cNvPicPr>
          <p:nvPr/>
        </p:nvPicPr>
        <p:blipFill>
          <a:blip r:embed="rId9"/>
          <a:stretch>
            <a:fillRect/>
          </a:stretch>
        </p:blipFill>
        <p:spPr>
          <a:xfrm>
            <a:off x="5105400" y="3558962"/>
            <a:ext cx="2289158" cy="1719421"/>
          </a:xfrm>
          <a:prstGeom prst="rect">
            <a:avLst/>
          </a:prstGeom>
        </p:spPr>
      </p:pic>
    </p:spTree>
    <p:extLst>
      <p:ext uri="{BB962C8B-B14F-4D97-AF65-F5344CB8AC3E}">
        <p14:creationId xmlns:p14="http://schemas.microsoft.com/office/powerpoint/2010/main" val="1053878048"/>
      </p:ext>
    </p:extLst>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295" y="266700"/>
            <a:ext cx="1923176" cy="332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a:extLst>
              <a:ext uri="{FF2B5EF4-FFF2-40B4-BE49-F238E27FC236}">
                <a16:creationId xmlns:a16="http://schemas.microsoft.com/office/drawing/2014/main" xmlns="" id="{62B8AF48-D3A1-4A17-84B2-FDDB294BB5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6064373"/>
            <a:ext cx="1616810" cy="447306"/>
          </a:xfrm>
          <a:prstGeom prst="rect">
            <a:avLst/>
          </a:prstGeom>
        </p:spPr>
      </p:pic>
      <p:grpSp>
        <p:nvGrpSpPr>
          <p:cNvPr id="12" name="Group 11"/>
          <p:cNvGrpSpPr/>
          <p:nvPr/>
        </p:nvGrpSpPr>
        <p:grpSpPr>
          <a:xfrm>
            <a:off x="0" y="266700"/>
            <a:ext cx="2963391" cy="333375"/>
            <a:chOff x="-838200" y="266699"/>
            <a:chExt cx="3721100" cy="333376"/>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66699"/>
              <a:ext cx="3100387" cy="307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9" name="Title 1"/>
          <p:cNvSpPr>
            <a:spLocks noGrp="1"/>
          </p:cNvSpPr>
          <p:nvPr>
            <p:ph type="title"/>
          </p:nvPr>
        </p:nvSpPr>
        <p:spPr>
          <a:xfrm>
            <a:off x="177800" y="611868"/>
            <a:ext cx="5678588" cy="979488"/>
          </a:xfrm>
        </p:spPr>
        <p:txBody>
          <a:bodyPr>
            <a:normAutofit/>
          </a:bodyPr>
          <a:lstStyle/>
          <a:p>
            <a:r>
              <a:rPr lang="zh-TW" altLang="en-US" sz="3200" b="1" dirty="0">
                <a:latin typeface="微軟正黑體" panose="020B0604030504040204" pitchFamily="34" charset="-120"/>
                <a:ea typeface="微軟正黑體" panose="020B0604030504040204" pitchFamily="34" charset="-120"/>
              </a:rPr>
              <a:t>檢索偏好</a:t>
            </a:r>
            <a:r>
              <a:rPr lang="en-US" altLang="zh-TW" sz="3200" b="1" dirty="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Preference</a:t>
            </a:r>
            <a:r>
              <a:rPr lang="en-US" altLang="zh-TW" sz="3200" b="1" dirty="0"/>
              <a:t>)</a:t>
            </a:r>
            <a:endParaRPr lang="en-US" sz="3200" b="1" dirty="0"/>
          </a:p>
        </p:txBody>
      </p:sp>
      <p:sp>
        <p:nvSpPr>
          <p:cNvPr id="16" name="Right Arrow 15"/>
          <p:cNvSpPr/>
          <p:nvPr/>
        </p:nvSpPr>
        <p:spPr>
          <a:xfrm rot="10800000" flipH="1">
            <a:off x="6543303" y="1812097"/>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1339353"/>
            <a:ext cx="6967182" cy="4623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835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5295" y="266700"/>
            <a:ext cx="1923176" cy="332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0" y="249269"/>
            <a:ext cx="2963391" cy="350806"/>
            <a:chOff x="-838200" y="249269"/>
            <a:chExt cx="3721100" cy="350806"/>
          </a:xfrm>
        </p:grpSpPr>
        <p:sp>
          <p:nvSpPr>
            <p:cNvPr id="13" name="Parallelogram 12"/>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4" name="Rectangle 13"/>
            <p:cNvSpPr>
              <a:spLocks noChangeArrowheads="1"/>
            </p:cNvSpPr>
            <p:nvPr/>
          </p:nvSpPr>
          <p:spPr bwMode="auto">
            <a:xfrm>
              <a:off x="-527845" y="249269"/>
              <a:ext cx="31003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TW" altLang="en-US" sz="1400" dirty="0">
                  <a:solidFill>
                    <a:schemeClr val="bg1"/>
                  </a:solidFill>
                  <a:latin typeface="Verdana" pitchFamily="34" charset="0"/>
                </a:rPr>
                <a:t>個人化設定</a:t>
              </a:r>
              <a:r>
                <a:rPr lang="en-US" altLang="zh-TW" sz="1400" dirty="0">
                  <a:solidFill>
                    <a:schemeClr val="bg1"/>
                  </a:solidFill>
                  <a:latin typeface="Verdana" pitchFamily="34" charset="0"/>
                </a:rPr>
                <a:t>(My setting)</a:t>
              </a:r>
              <a:endParaRPr lang="en-US" sz="1400" dirty="0">
                <a:solidFill>
                  <a:schemeClr val="bg1"/>
                </a:solidFill>
                <a:latin typeface="Verdana" pitchFamily="34" charset="0"/>
              </a:endParaRPr>
            </a:p>
          </p:txBody>
        </p:sp>
      </p:grpSp>
      <p:sp>
        <p:nvSpPr>
          <p:cNvPr id="16" name="Right Arrow 15"/>
          <p:cNvSpPr/>
          <p:nvPr/>
        </p:nvSpPr>
        <p:spPr>
          <a:xfrm rot="10800000" flipH="1">
            <a:off x="6433616" y="2657050"/>
            <a:ext cx="601679" cy="494676"/>
          </a:xfrm>
          <a:prstGeom prst="right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a:spLocks noGrp="1"/>
          </p:cNvSpPr>
          <p:nvPr>
            <p:ph type="title"/>
          </p:nvPr>
        </p:nvSpPr>
        <p:spPr>
          <a:xfrm>
            <a:off x="457199" y="786493"/>
            <a:ext cx="5606291" cy="979488"/>
          </a:xfrm>
        </p:spPr>
        <p:txBody>
          <a:bodyPr>
            <a:noAutofit/>
          </a:bodyPr>
          <a:lstStyle/>
          <a:p>
            <a:r>
              <a:rPr lang="zh-TW" altLang="en-US" sz="3200" b="1" dirty="0">
                <a:latin typeface="微軟正黑體" panose="020B0604030504040204" pitchFamily="34" charset="-120"/>
                <a:ea typeface="微軟正黑體" panose="020B0604030504040204" pitchFamily="34" charset="-120"/>
              </a:rPr>
              <a:t>檢索紀錄 </a:t>
            </a:r>
            <a:r>
              <a:rPr lang="en-US" altLang="zh-TW" sz="3200" b="1" dirty="0" smtClean="0"/>
              <a:t>(</a:t>
            </a:r>
            <a:r>
              <a:rPr lang="en-US" altLang="zh-TW" sz="3200" b="1" dirty="0">
                <a:latin typeface="Arial Unicode MS" panose="020B0604020202020204" pitchFamily="34" charset="-120"/>
                <a:ea typeface="Arial Unicode MS" panose="020B0604020202020204" pitchFamily="34" charset="-120"/>
                <a:cs typeface="Arial Unicode MS" panose="020B0604020202020204" pitchFamily="34" charset="-120"/>
              </a:rPr>
              <a:t>Search History</a:t>
            </a:r>
            <a:r>
              <a:rPr lang="en-US" altLang="zh-TW" sz="3200" b="1" dirty="0"/>
              <a:t>)</a:t>
            </a:r>
            <a:endParaRPr lang="en-US" sz="3200" b="1" dirty="0"/>
          </a:p>
        </p:txBody>
      </p:sp>
      <p:pic>
        <p:nvPicPr>
          <p:cNvPr id="17"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34" y="1765981"/>
            <a:ext cx="8890738" cy="401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85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dirty="0"/>
              <a:t/>
            </a:r>
            <a:br>
              <a:rPr lang="zh-TW" altLang="en-US" dirty="0"/>
            </a:br>
            <a:r>
              <a:rPr lang="zh-TW" altLang="en-US" sz="3600" dirty="0">
                <a:latin typeface="微軟正黑體" panose="020B0604030504040204" pitchFamily="34" charset="-120"/>
                <a:ea typeface="微軟正黑體" panose="020B0604030504040204" pitchFamily="34" charset="-120"/>
              </a:rPr>
              <a:t>生成式</a:t>
            </a:r>
            <a:r>
              <a:rPr lang="en-US" altLang="zh-TW" sz="3600" b="1" dirty="0">
                <a:latin typeface="微軟正黑體" panose="020B0604030504040204" pitchFamily="34" charset="-120"/>
                <a:ea typeface="微軟正黑體" panose="020B0604030504040204" pitchFamily="34" charset="-120"/>
              </a:rPr>
              <a:t>AI</a:t>
            </a:r>
            <a:r>
              <a:rPr lang="zh-TW" altLang="en-US" sz="3600" dirty="0">
                <a:latin typeface="微軟正黑體" panose="020B0604030504040204" pitchFamily="34" charset="-120"/>
                <a:ea typeface="微軟正黑體" panose="020B0604030504040204" pitchFamily="34" charset="-120"/>
              </a:rPr>
              <a:t>的使用</a:t>
            </a:r>
          </a:p>
        </p:txBody>
      </p:sp>
      <p:sp>
        <p:nvSpPr>
          <p:cNvPr id="3" name="內容版面配置區 2"/>
          <p:cNvSpPr>
            <a:spLocks noGrp="1"/>
          </p:cNvSpPr>
          <p:nvPr>
            <p:ph sz="half" idx="1"/>
          </p:nvPr>
        </p:nvSpPr>
        <p:spPr>
          <a:xfrm>
            <a:off x="342900" y="1295401"/>
            <a:ext cx="8564880" cy="1714500"/>
          </a:xfrm>
        </p:spPr>
        <p:txBody>
          <a:bodyPr>
            <a:normAutofit/>
          </a:bodyPr>
          <a:lstStyle/>
          <a:p>
            <a:endParaRPr lang="zh-TW" altLang="en-US" sz="2200" dirty="0">
              <a:latin typeface="微軟正黑體" panose="020B0604030504040204" pitchFamily="34" charset="-120"/>
              <a:ea typeface="微軟正黑體" panose="020B0604030504040204" pitchFamily="34" charset="-120"/>
            </a:endParaRPr>
          </a:p>
          <a:p>
            <a:pPr marL="0" indent="0">
              <a:buNone/>
            </a:pPr>
            <a:r>
              <a:rPr lang="zh-TW" altLang="en-US" sz="2200" dirty="0" smtClean="0">
                <a:latin typeface="微軟正黑體" panose="020B0604030504040204" pitchFamily="34" charset="-120"/>
                <a:ea typeface="微軟正黑體" panose="020B0604030504040204" pitchFamily="34" charset="-120"/>
              </a:rPr>
              <a:t>提交至 </a:t>
            </a:r>
            <a:r>
              <a:rPr lang="en-US" altLang="zh-TW" sz="2200" dirty="0" smtClean="0">
                <a:latin typeface="微軟正黑體" panose="020B0604030504040204" pitchFamily="34" charset="-120"/>
                <a:ea typeface="微軟正黑體" panose="020B0604030504040204" pitchFamily="34" charset="-120"/>
              </a:rPr>
              <a:t>IEEE </a:t>
            </a:r>
            <a:r>
              <a:rPr lang="zh-TW" altLang="en-US" sz="2200" dirty="0" smtClean="0">
                <a:latin typeface="微軟正黑體" panose="020B0604030504040204" pitchFamily="34" charset="-120"/>
                <a:ea typeface="微軟正黑體" panose="020B0604030504040204" pitchFamily="34" charset="-120"/>
              </a:rPr>
              <a:t>會議或期刊的任何論文，如果使用了人工智慧（</a:t>
            </a:r>
            <a:r>
              <a:rPr lang="en-US" altLang="zh-TW" sz="2200" dirty="0" smtClean="0">
                <a:latin typeface="微軟正黑體" panose="020B0604030504040204" pitchFamily="34" charset="-120"/>
                <a:ea typeface="微軟正黑體" panose="020B0604030504040204" pitchFamily="34" charset="-120"/>
              </a:rPr>
              <a:t>AI</a:t>
            </a:r>
            <a:r>
              <a:rPr lang="zh-TW" altLang="en-US" sz="2200" dirty="0" smtClean="0">
                <a:latin typeface="微軟正黑體" panose="020B0604030504040204" pitchFamily="34" charset="-120"/>
                <a:ea typeface="微軟正黑體" panose="020B0604030504040204" pitchFamily="34" charset="-120"/>
              </a:rPr>
              <a:t>）生成的文字，應在 </a:t>
            </a:r>
            <a:r>
              <a:rPr lang="en-US" altLang="zh-TW" sz="2200" dirty="0" smtClean="0">
                <a:latin typeface="微軟正黑體" panose="020B0604030504040204" pitchFamily="34" charset="-120"/>
                <a:ea typeface="微軟正黑體" panose="020B0604030504040204" pitchFamily="34" charset="-120"/>
              </a:rPr>
              <a:t>acknowledgements section</a:t>
            </a:r>
            <a:r>
              <a:rPr lang="zh-TW" altLang="en-US" sz="2200" dirty="0" smtClean="0">
                <a:latin typeface="微軟正黑體" panose="020B0604030504040204" pitchFamily="34" charset="-120"/>
                <a:ea typeface="微軟正黑體" panose="020B0604030504040204" pitchFamily="34" charset="-120"/>
              </a:rPr>
              <a:t> 進行說明。</a:t>
            </a:r>
            <a:endParaRPr lang="en-US" altLang="zh-TW" sz="2200" dirty="0" smtClean="0">
              <a:latin typeface="微軟正黑體" panose="020B0604030504040204" pitchFamily="34" charset="-120"/>
              <a:ea typeface="微軟正黑體" panose="020B0604030504040204" pitchFamily="34" charset="-120"/>
            </a:endParaRPr>
          </a:p>
          <a:p>
            <a:pPr marL="0" indent="0">
              <a:buNone/>
            </a:pPr>
            <a:r>
              <a:rPr lang="zh-TW" altLang="en-US" sz="2200" dirty="0" smtClean="0">
                <a:latin typeface="微軟正黑體" panose="020B0604030504040204" pitchFamily="34" charset="-120"/>
                <a:ea typeface="微軟正黑體" panose="020B0604030504040204" pitchFamily="34" charset="-120"/>
              </a:rPr>
              <a:t>論文中使用 </a:t>
            </a:r>
            <a:r>
              <a:rPr lang="en-US" altLang="zh-TW" sz="2200" dirty="0" smtClean="0">
                <a:latin typeface="微軟正黑體" panose="020B0604030504040204" pitchFamily="34" charset="-120"/>
                <a:ea typeface="微軟正黑體" panose="020B0604030504040204" pitchFamily="34" charset="-120"/>
              </a:rPr>
              <a:t>AI </a:t>
            </a:r>
            <a:r>
              <a:rPr lang="zh-TW" altLang="en-US" sz="2200" dirty="0" smtClean="0">
                <a:latin typeface="微軟正黑體" panose="020B0604030504040204" pitchFamily="34" charset="-120"/>
                <a:ea typeface="微軟正黑體" panose="020B0604030504040204" pitchFamily="34" charset="-120"/>
              </a:rPr>
              <a:t>生成文字的部分，應在</a:t>
            </a:r>
            <a:r>
              <a:rPr lang="zh-TW" altLang="en-US" sz="2200" dirty="0">
                <a:latin typeface="微軟正黑體" panose="020B0604030504040204" pitchFamily="34" charset="-120"/>
                <a:ea typeface="微軟正黑體" panose="020B0604030504040204" pitchFamily="34" charset="-120"/>
              </a:rPr>
              <a:t>引用來源</a:t>
            </a:r>
            <a:r>
              <a:rPr lang="zh-TW" altLang="en-US" sz="2200" dirty="0" smtClean="0">
                <a:latin typeface="微軟正黑體" panose="020B0604030504040204" pitchFamily="34" charset="-120"/>
                <a:ea typeface="微軟正黑體" panose="020B0604030504040204" pitchFamily="34" charset="-120"/>
              </a:rPr>
              <a:t>註明所使用的 </a:t>
            </a:r>
            <a:r>
              <a:rPr lang="en-US" altLang="zh-TW" sz="2200" dirty="0" smtClean="0">
                <a:latin typeface="微軟正黑體" panose="020B0604030504040204" pitchFamily="34" charset="-120"/>
                <a:ea typeface="微軟正黑體" panose="020B0604030504040204" pitchFamily="34" charset="-120"/>
              </a:rPr>
              <a:t>AI </a:t>
            </a:r>
            <a:r>
              <a:rPr lang="zh-TW" altLang="en-US" sz="2200" dirty="0" smtClean="0">
                <a:latin typeface="微軟正黑體" panose="020B0604030504040204" pitchFamily="34" charset="-120"/>
                <a:ea typeface="微軟正黑體" panose="020B0604030504040204" pitchFamily="34" charset="-120"/>
              </a:rPr>
              <a:t>系統</a:t>
            </a:r>
            <a:r>
              <a:rPr lang="zh-TW" altLang="en-US" dirty="0" smtClean="0"/>
              <a:t>。</a:t>
            </a:r>
            <a:endParaRPr lang="en-US" altLang="zh-TW" dirty="0" smtClean="0"/>
          </a:p>
          <a:p>
            <a:endParaRPr lang="en-US" altLang="zh-TW" dirty="0" smtClean="0"/>
          </a:p>
          <a:p>
            <a:endParaRPr lang="en-US" altLang="zh-TW" dirty="0"/>
          </a:p>
          <a:p>
            <a:endParaRPr lang="en-US" altLang="zh-TW" dirty="0" smtClean="0"/>
          </a:p>
          <a:p>
            <a:endParaRPr lang="en-US" altLang="zh-TW" dirty="0" smtClean="0"/>
          </a:p>
          <a:p>
            <a:endParaRPr lang="zh-TW" altLang="en-US" dirty="0"/>
          </a:p>
        </p:txBody>
      </p:sp>
      <p:sp>
        <p:nvSpPr>
          <p:cNvPr id="5" name="投影片編號版面配置區 4"/>
          <p:cNvSpPr>
            <a:spLocks noGrp="1"/>
          </p:cNvSpPr>
          <p:nvPr>
            <p:ph type="sldNum" sz="quarter" idx="12"/>
          </p:nvPr>
        </p:nvSpPr>
        <p:spPr/>
        <p:txBody>
          <a:bodyPr/>
          <a:lstStyle/>
          <a:p>
            <a:fld id="{3DD97BEB-BAEF-0344-9D5C-EC73E478698A}" type="slidenum">
              <a:rPr lang="en-US" smtClean="0"/>
              <a:pPr/>
              <a:t>72</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70861"/>
            <a:ext cx="8267700" cy="2122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457200" y="5311121"/>
            <a:ext cx="8686800" cy="615553"/>
          </a:xfrm>
          <a:prstGeom prst="rect">
            <a:avLst/>
          </a:prstGeom>
        </p:spPr>
        <p:txBody>
          <a:bodyPr wrap="square">
            <a:spAutoFit/>
          </a:bodyPr>
          <a:lstStyle/>
          <a:p>
            <a:r>
              <a:rPr lang="zh-TW" altLang="en-US" dirty="0" smtClean="0"/>
              <a:t>更多資訊請參考</a:t>
            </a:r>
            <a:r>
              <a:rPr lang="en-US" altLang="zh-TW" dirty="0" smtClean="0"/>
              <a:t>:</a:t>
            </a:r>
            <a:endParaRPr lang="en-US" altLang="zh-TW" dirty="0"/>
          </a:p>
          <a:p>
            <a:r>
              <a:rPr lang="en-US" altLang="zh-TW" sz="1600" dirty="0"/>
              <a:t>https://journals.ieeeauthorcenter.ieee.org/become-an-ieee-journal-author/publishing-ethics</a:t>
            </a:r>
            <a:endParaRPr lang="zh-TW" altLang="en-US" sz="1600" dirty="0"/>
          </a:p>
        </p:txBody>
      </p:sp>
    </p:spTree>
    <p:extLst>
      <p:ext uri="{BB962C8B-B14F-4D97-AF65-F5344CB8AC3E}">
        <p14:creationId xmlns:p14="http://schemas.microsoft.com/office/powerpoint/2010/main" val="364492249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cap="none" dirty="0"/>
              <a:t/>
            </a:r>
            <a:br>
              <a:rPr lang="en-US" cap="none" dirty="0"/>
            </a:br>
            <a:r>
              <a:rPr lang="zh-TW" altLang="en-US" sz="3600" b="1" cap="none" dirty="0">
                <a:latin typeface="微軟正黑體" panose="020B0604030504040204" pitchFamily="34" charset="-120"/>
                <a:ea typeface="微軟正黑體" panose="020B0604030504040204" pitchFamily="34" charset="-120"/>
              </a:rPr>
              <a:t>了解</a:t>
            </a:r>
            <a:r>
              <a:rPr lang="zh-TW" altLang="en-US" sz="3600" b="1" cap="none" dirty="0" smtClean="0">
                <a:latin typeface="微軟正黑體" panose="020B0604030504040204" pitchFamily="34" charset="-120"/>
                <a:ea typeface="微軟正黑體" panose="020B0604030504040204" pitchFamily="34" charset="-120"/>
              </a:rPr>
              <a:t>更多</a:t>
            </a:r>
            <a:r>
              <a:rPr lang="en-US" altLang="zh-TW" sz="3600" b="1" dirty="0" smtClean="0">
                <a:latin typeface="Verdana" panose="020B0604030504040204" pitchFamily="34" charset="0"/>
                <a:ea typeface="Verdana" panose="020B0604030504040204" pitchFamily="34" charset="0"/>
                <a:cs typeface="Verdana" panose="020B0604030504040204" pitchFamily="34" charset="0"/>
              </a:rPr>
              <a:t>IEEE </a:t>
            </a:r>
            <a:r>
              <a:rPr lang="en-US" altLang="zh-TW" sz="3600" b="1" i="1" dirty="0" err="1">
                <a:latin typeface="Verdana" panose="020B0604030504040204" pitchFamily="34" charset="0"/>
                <a:ea typeface="Verdana" panose="020B0604030504040204" pitchFamily="34" charset="0"/>
                <a:cs typeface="Verdana" panose="020B0604030504040204" pitchFamily="34" charset="0"/>
              </a:rPr>
              <a:t>Xplore</a:t>
            </a:r>
            <a:r>
              <a:rPr lang="en-US" altLang="zh-TW" sz="3600" baseline="30000" dirty="0">
                <a:latin typeface="Verdana" panose="020B0604030504040204" pitchFamily="34" charset="0"/>
                <a:ea typeface="Verdana" panose="020B0604030504040204" pitchFamily="34" charset="0"/>
                <a:cs typeface="Verdana" panose="020B0604030504040204" pitchFamily="34" charset="0"/>
              </a:rPr>
              <a:t>®</a:t>
            </a:r>
            <a:r>
              <a:rPr lang="zh-TW" altLang="en-US" sz="3600" b="1" dirty="0">
                <a:latin typeface="微軟正黑體" panose="020B0604030504040204" pitchFamily="34" charset="-120"/>
                <a:ea typeface="微軟正黑體" panose="020B0604030504040204" pitchFamily="34" charset="-120"/>
              </a:rPr>
              <a:t>運用</a:t>
            </a:r>
            <a:endParaRPr lang="en-US" sz="3600" b="1" dirty="0">
              <a:latin typeface="微軟正黑體" panose="020B0604030504040204" pitchFamily="34" charset="-120"/>
              <a:ea typeface="微軟正黑體" panose="020B0604030504040204" pitchFamily="34" charset="-120"/>
            </a:endParaRPr>
          </a:p>
        </p:txBody>
      </p:sp>
      <p:sp>
        <p:nvSpPr>
          <p:cNvPr id="8" name="Content Placeholder 7"/>
          <p:cNvSpPr>
            <a:spLocks noGrp="1"/>
          </p:cNvSpPr>
          <p:nvPr>
            <p:ph idx="1"/>
          </p:nvPr>
        </p:nvSpPr>
        <p:spPr>
          <a:xfrm>
            <a:off x="435897" y="2064001"/>
            <a:ext cx="4722092" cy="2758727"/>
          </a:xfrm>
        </p:spPr>
        <p:txBody>
          <a:bodyPr>
            <a:normAutofit/>
          </a:bodyPr>
          <a:lstStyle/>
          <a:p>
            <a:r>
              <a:rPr lang="zh-TW" altLang="en-US" sz="2000" dirty="0"/>
              <a:t>觀看線上教學影片</a:t>
            </a:r>
            <a:r>
              <a:rPr lang="en-US" altLang="zh-TW" sz="2000" dirty="0"/>
              <a:t>:</a:t>
            </a:r>
            <a:r>
              <a:rPr lang="zh-TW" altLang="en-US" sz="2000" dirty="0"/>
              <a:t> </a:t>
            </a:r>
            <a:r>
              <a:rPr lang="en-US" sz="2000" dirty="0">
                <a:hlinkClick r:id="rId3"/>
              </a:rPr>
              <a:t>http://ieeexplore.ieee.org/Xplorehelp/#/ieee-xplore-training/video-tutorials</a:t>
            </a:r>
            <a:endParaRPr lang="en-US" sz="2000" dirty="0"/>
          </a:p>
          <a:p>
            <a:r>
              <a:rPr lang="zh-TW" altLang="en-US" sz="2000" dirty="0"/>
              <a:t>線上申請</a:t>
            </a:r>
            <a:r>
              <a:rPr lang="en-US" altLang="zh-TW" sz="2000" dirty="0"/>
              <a:t>LIVE</a:t>
            </a:r>
            <a:r>
              <a:rPr lang="zh-TW" altLang="en-US" sz="2000" dirty="0"/>
              <a:t>教育訓練</a:t>
            </a:r>
            <a:r>
              <a:rPr lang="en-US" altLang="zh-TW" sz="2000" dirty="0"/>
              <a:t>:</a:t>
            </a:r>
            <a:r>
              <a:rPr lang="zh-TW" altLang="en-US" sz="2000" dirty="0"/>
              <a:t> </a:t>
            </a:r>
            <a:r>
              <a:rPr lang="en-US" sz="2000" dirty="0">
                <a:hlinkClick r:id="rId4"/>
              </a:rPr>
              <a:t>www.ieee.org/go/training</a:t>
            </a:r>
            <a:endParaRPr lang="en-US" sz="2000" dirty="0"/>
          </a:p>
          <a:p>
            <a:r>
              <a:rPr lang="zh-TW" altLang="en-US" sz="2000" dirty="0"/>
              <a:t>體驗資料庫，請至</a:t>
            </a:r>
            <a:r>
              <a:rPr lang="en-US" altLang="zh-TW" sz="2000" dirty="0"/>
              <a:t>:</a:t>
            </a:r>
            <a:r>
              <a:rPr lang="zh-TW" altLang="en-US" sz="2000" dirty="0"/>
              <a:t> </a:t>
            </a:r>
            <a:r>
              <a:rPr lang="en-US" altLang="zh-TW" sz="2000" dirty="0">
                <a:hlinkClick r:id="rId5"/>
              </a:rPr>
              <a:t>www.ieee.org/ieeexplore</a:t>
            </a:r>
            <a:endParaRPr lang="en-US" altLang="zh-TW" sz="2000" dirty="0"/>
          </a:p>
          <a:p>
            <a:pPr marL="0" indent="0">
              <a:buNone/>
            </a:pPr>
            <a:endParaRPr lang="en-US" altLang="zh-TW" dirty="0"/>
          </a:p>
          <a:p>
            <a:endParaRPr lang="en-US" dirty="0"/>
          </a:p>
        </p:txBody>
      </p:sp>
      <p:sp>
        <p:nvSpPr>
          <p:cNvPr id="5" name="Footer Placeholder 4"/>
          <p:cNvSpPr>
            <a:spLocks noGrp="1"/>
          </p:cNvSpPr>
          <p:nvPr>
            <p:ph type="ftr" sz="quarter" idx="4294967295"/>
          </p:nvPr>
        </p:nvSpPr>
        <p:spPr>
          <a:xfrm>
            <a:off x="-162634" y="4822728"/>
            <a:ext cx="5187908" cy="273844"/>
          </a:xfrm>
          <a:prstGeom prst="rect">
            <a:avLst/>
          </a:prstGeom>
        </p:spPr>
        <p:txBody>
          <a:bodyPr/>
          <a:lstStyle/>
          <a:p>
            <a:r>
              <a:rPr lang="en-US" sz="1200" dirty="0"/>
              <a:t>Contact us at </a:t>
            </a:r>
            <a:r>
              <a:rPr lang="en-US" sz="1200" dirty="0">
                <a:hlinkClick r:id="rId6"/>
              </a:rPr>
              <a:t>service@hintoninfo.com</a:t>
            </a:r>
            <a:endParaRPr lang="en-US" sz="1200" dirty="0"/>
          </a:p>
          <a:p>
            <a:r>
              <a:rPr lang="zh-TW" altLang="en-US" dirty="0"/>
              <a:t>涵堂資訊</a:t>
            </a:r>
            <a:r>
              <a:rPr lang="zh-TW" altLang="en-US" sz="1200" dirty="0"/>
              <a:t>有限公司 學術部門</a:t>
            </a:r>
            <a:endParaRPr lang="en-US" sz="1200" dirty="0"/>
          </a:p>
          <a:p>
            <a:endParaRPr lang="en-US" dirty="0"/>
          </a:p>
        </p:txBody>
      </p:sp>
      <p:grpSp>
        <p:nvGrpSpPr>
          <p:cNvPr id="12" name="Group 11"/>
          <p:cNvGrpSpPr/>
          <p:nvPr/>
        </p:nvGrpSpPr>
        <p:grpSpPr>
          <a:xfrm>
            <a:off x="5007428" y="3338286"/>
            <a:ext cx="3679371" cy="2791296"/>
            <a:chOff x="6130343" y="2029054"/>
            <a:chExt cx="5310616" cy="3934965"/>
          </a:xfrm>
        </p:grpSpPr>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6101" y="2029054"/>
              <a:ext cx="5284858" cy="3501219"/>
            </a:xfrm>
            <a:prstGeom prst="rect">
              <a:avLst/>
            </a:prstGeom>
          </p:spPr>
        </p:pic>
        <p:sp>
          <p:nvSpPr>
            <p:cNvPr id="10" name="TextBox 9"/>
            <p:cNvSpPr txBox="1"/>
            <p:nvPr/>
          </p:nvSpPr>
          <p:spPr>
            <a:xfrm>
              <a:off x="6130343" y="5533132"/>
              <a:ext cx="5284859" cy="430887"/>
            </a:xfrm>
            <a:prstGeom prst="rect">
              <a:avLst/>
            </a:prstGeom>
            <a:noFill/>
          </p:spPr>
          <p:txBody>
            <a:bodyPr wrap="square" rtlCol="0">
              <a:spAutoFit/>
            </a:bodyPr>
            <a:lstStyle/>
            <a:p>
              <a:r>
                <a:rPr lang="en-US" sz="750" dirty="0">
                  <a:solidFill>
                    <a:schemeClr val="tx2">
                      <a:lumMod val="40000"/>
                      <a:lumOff val="60000"/>
                    </a:schemeClr>
                  </a:solidFill>
                </a:rPr>
                <a:t>The Best Professional Development Activity Winner – - IEEE University of Southampton Student Branch (STB09551) ,UK&amp;RI Section</a:t>
              </a:r>
            </a:p>
          </p:txBody>
        </p:sp>
      </p:grpSp>
      <p:grpSp>
        <p:nvGrpSpPr>
          <p:cNvPr id="13" name="Group 12"/>
          <p:cNvGrpSpPr/>
          <p:nvPr/>
        </p:nvGrpSpPr>
        <p:grpSpPr>
          <a:xfrm>
            <a:off x="0" y="266700"/>
            <a:ext cx="2963391" cy="333375"/>
            <a:chOff x="-838200" y="266700"/>
            <a:chExt cx="3721100" cy="333375"/>
          </a:xfrm>
        </p:grpSpPr>
        <p:sp>
          <p:nvSpPr>
            <p:cNvPr id="14" name="Parallelogram 13"/>
            <p:cNvSpPr/>
            <p:nvPr/>
          </p:nvSpPr>
          <p:spPr>
            <a:xfrm>
              <a:off x="-838200" y="266700"/>
              <a:ext cx="3721100" cy="333375"/>
            </a:xfrm>
            <a:prstGeom prst="parallelogram">
              <a:avLst>
                <a:gd name="adj" fmla="val 106643"/>
              </a:avLst>
            </a:prstGeom>
            <a:solidFill>
              <a:srgbClr val="71953D"/>
            </a:solidFill>
            <a:ln w="38100">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066A1"/>
                </a:solidFill>
              </a:endParaRPr>
            </a:p>
          </p:txBody>
        </p:sp>
        <p:sp>
          <p:nvSpPr>
            <p:cNvPr id="15" name="Rectangle 11"/>
            <p:cNvSpPr>
              <a:spLocks noChangeArrowheads="1"/>
            </p:cNvSpPr>
            <p:nvPr/>
          </p:nvSpPr>
          <p:spPr bwMode="auto">
            <a:xfrm>
              <a:off x="-527845" y="279399"/>
              <a:ext cx="31003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sz="1400" dirty="0">
                <a:solidFill>
                  <a:schemeClr val="bg1"/>
                </a:solidFill>
                <a:latin typeface="Verdana" pitchFamily="34" charset="0"/>
              </a:endParaRPr>
            </a:p>
          </p:txBody>
        </p:sp>
      </p:grpSp>
      <p:pic>
        <p:nvPicPr>
          <p:cNvPr id="16" name="Picture 1">
            <a:extLst>
              <a:ext uri="{FF2B5EF4-FFF2-40B4-BE49-F238E27FC236}">
                <a16:creationId xmlns:a16="http://schemas.microsoft.com/office/drawing/2014/main" xmlns="" id="{26CC3EBF-832B-4A11-9D1F-CE2B0D21E3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405209703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588558" y="381991"/>
            <a:ext cx="8209401" cy="1577438"/>
          </a:xfrm>
        </p:spPr>
        <p:txBody>
          <a:bodyPr>
            <a:normAutofit fontScale="90000"/>
          </a:bodyPr>
          <a:lstStyle/>
          <a:p>
            <a:r>
              <a:rPr lang="en-IN" altLang="zh-TW" b="1" cap="all" dirty="0" err="1">
                <a:latin typeface="微軟正黑體" panose="020B0604030504040204" pitchFamily="34" charset="-120"/>
                <a:ea typeface="微軟正黑體" panose="020B0604030504040204" pitchFamily="34" charset="-120"/>
              </a:rPr>
              <a:t>立刻掃描加入涵堂資訊LINE@好友</a:t>
            </a:r>
            <a:r>
              <a:rPr lang="zh-TW" altLang="zh-TW" b="1" cap="all" dirty="0"/>
              <a:t/>
            </a:r>
            <a:br>
              <a:rPr lang="zh-TW" altLang="zh-TW" b="1" cap="all" dirty="0"/>
            </a:br>
            <a:r>
              <a:rPr lang="zh-TW" altLang="zh-TW" sz="2200" b="1" dirty="0">
                <a:solidFill>
                  <a:schemeClr val="accent4">
                    <a:lumMod val="75000"/>
                  </a:schemeClr>
                </a:solidFill>
              </a:rPr>
              <a:t>資料庫最新消息及功能</a:t>
            </a:r>
            <a:r>
              <a:rPr lang="en-IN" altLang="zh-TW" sz="2200" b="1" dirty="0">
                <a:solidFill>
                  <a:schemeClr val="accent4">
                    <a:lumMod val="75000"/>
                  </a:schemeClr>
                </a:solidFill>
              </a:rPr>
              <a:t>x </a:t>
            </a:r>
            <a:r>
              <a:rPr lang="zh-TW" altLang="zh-TW" sz="2200" b="1" dirty="0">
                <a:solidFill>
                  <a:schemeClr val="accent4">
                    <a:lumMod val="75000"/>
                  </a:schemeClr>
                </a:solidFill>
              </a:rPr>
              <a:t>抽獎活動</a:t>
            </a:r>
            <a:r>
              <a:rPr lang="en-IN" altLang="zh-TW" sz="2200" b="1" dirty="0">
                <a:solidFill>
                  <a:schemeClr val="accent4">
                    <a:lumMod val="75000"/>
                  </a:schemeClr>
                </a:solidFill>
              </a:rPr>
              <a:t> x </a:t>
            </a:r>
            <a:r>
              <a:rPr lang="zh-TW" altLang="zh-TW" sz="2200" b="1" dirty="0">
                <a:solidFill>
                  <a:schemeClr val="accent4">
                    <a:lumMod val="75000"/>
                  </a:schemeClr>
                </a:solidFill>
              </a:rPr>
              <a:t>系統異常回覆 一手掌握</a:t>
            </a:r>
            <a:endParaRPr lang="en-US" sz="22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3" name="TextBox 2"/>
          <p:cNvSpPr txBox="1"/>
          <p:nvPr/>
        </p:nvSpPr>
        <p:spPr>
          <a:xfrm>
            <a:off x="184797" y="4325474"/>
            <a:ext cx="7127543" cy="1477328"/>
          </a:xfrm>
          <a:prstGeom prst="rect">
            <a:avLst/>
          </a:prstGeom>
          <a:noFill/>
        </p:spPr>
        <p:txBody>
          <a:bodyPr wrap="square" rtlCol="0">
            <a:spAutoFit/>
          </a:bodyPr>
          <a:lstStyle/>
          <a:p>
            <a:endParaRPr lang="en-US" altLang="zh-TW"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b="1" dirty="0">
                <a:solidFill>
                  <a:schemeClr val="tx1">
                    <a:lumMod val="65000"/>
                    <a:lumOff val="35000"/>
                  </a:schemeClr>
                </a:solidFill>
                <a:latin typeface="微軟正黑體" panose="020B0604030504040204" pitchFamily="34" charset="-120"/>
                <a:ea typeface="微軟正黑體" panose="020B0604030504040204" pitchFamily="34" charset="-120"/>
              </a:rPr>
              <a:t>如有問題，歡迎與我們聯絡</a:t>
            </a:r>
            <a:endParaRPr lang="en-US" b="1" dirty="0">
              <a:solidFill>
                <a:schemeClr val="tx1">
                  <a:lumMod val="65000"/>
                  <a:lumOff val="35000"/>
                </a:schemeClr>
              </a:solidFill>
              <a:latin typeface="微軟正黑體" panose="020B0604030504040204" pitchFamily="34" charset="-120"/>
              <a:ea typeface="微軟正黑體" panose="020B0604030504040204" pitchFamily="34" charset="-120"/>
            </a:endParaRPr>
          </a:p>
          <a:p>
            <a:r>
              <a:rPr lang="zh-TW" altLang="en-US" dirty="0">
                <a:solidFill>
                  <a:schemeClr val="tx1">
                    <a:lumMod val="65000"/>
                    <a:lumOff val="35000"/>
                  </a:schemeClr>
                </a:solidFill>
              </a:rPr>
              <a:t>涵堂資訊有限公司</a:t>
            </a:r>
            <a:endParaRPr lang="en-US" altLang="zh-TW" dirty="0">
              <a:solidFill>
                <a:schemeClr val="tx1">
                  <a:lumMod val="65000"/>
                  <a:lumOff val="35000"/>
                </a:schemeClr>
              </a:solidFill>
            </a:endParaRPr>
          </a:p>
          <a:p>
            <a:r>
              <a:rPr lang="en-US" dirty="0">
                <a:solidFill>
                  <a:schemeClr val="tx1">
                    <a:lumMod val="65000"/>
                    <a:lumOff val="35000"/>
                  </a:schemeClr>
                </a:solidFill>
              </a:rPr>
              <a:t>E-mail: service@hintoninfo.com</a:t>
            </a:r>
          </a:p>
          <a:p>
            <a:r>
              <a:rPr lang="en-US" dirty="0">
                <a:solidFill>
                  <a:schemeClr val="tx1">
                    <a:lumMod val="65000"/>
                    <a:lumOff val="35000"/>
                  </a:schemeClr>
                </a:solidFill>
              </a:rPr>
              <a:t>Phone: (02) 2799-3110 </a:t>
            </a:r>
          </a:p>
        </p:txBody>
      </p:sp>
      <p:pic>
        <p:nvPicPr>
          <p:cNvPr id="9" name="圖片 8"/>
          <p:cNvPicPr/>
          <p:nvPr/>
        </p:nvPicPr>
        <p:blipFill>
          <a:blip r:embed="rId3">
            <a:extLst>
              <a:ext uri="{28A0092B-C50C-407E-A947-70E740481C1C}">
                <a14:useLocalDpi xmlns:a14="http://schemas.microsoft.com/office/drawing/2010/main" val="0"/>
              </a:ext>
            </a:extLst>
          </a:blip>
          <a:stretch>
            <a:fillRect/>
          </a:stretch>
        </p:blipFill>
        <p:spPr>
          <a:xfrm>
            <a:off x="3562597" y="2002368"/>
            <a:ext cx="3641543" cy="3800434"/>
          </a:xfrm>
          <a:prstGeom prst="rect">
            <a:avLst/>
          </a:prstGeom>
        </p:spPr>
      </p:pic>
      <p:pic>
        <p:nvPicPr>
          <p:cNvPr id="10" name="Picture 1">
            <a:extLst>
              <a:ext uri="{FF2B5EF4-FFF2-40B4-BE49-F238E27FC236}">
                <a16:creationId xmlns:a16="http://schemas.microsoft.com/office/drawing/2014/main" xmlns="" id="{C8B6AF24-7093-4BD3-8BFB-CB02FA8E8E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314" y="3985045"/>
            <a:ext cx="1616810" cy="447306"/>
          </a:xfrm>
          <a:prstGeom prst="rect">
            <a:avLst/>
          </a:prstGeom>
        </p:spPr>
      </p:pic>
      <p:pic>
        <p:nvPicPr>
          <p:cNvPr id="7" name="Picture 1">
            <a:extLst>
              <a:ext uri="{FF2B5EF4-FFF2-40B4-BE49-F238E27FC236}">
                <a16:creationId xmlns:a16="http://schemas.microsoft.com/office/drawing/2014/main" xmlns="" id="{26CC3EBF-832B-4A11-9D1F-CE2B0D21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extLst>
      <p:ext uri="{BB962C8B-B14F-4D97-AF65-F5344CB8AC3E}">
        <p14:creationId xmlns:p14="http://schemas.microsoft.com/office/powerpoint/2010/main" val="37730760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p:cNvSpPr>
            <a:spLocks noChangeArrowheads="1"/>
          </p:cNvSpPr>
          <p:nvPr/>
        </p:nvSpPr>
        <p:spPr bwMode="black">
          <a:xfrm>
            <a:off x="457200" y="1203960"/>
            <a:ext cx="80010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1"/>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marL="0" indent="0" eaLnBrk="1" hangingPunct="1">
              <a:lnSpc>
                <a:spcPct val="110000"/>
              </a:lnSpc>
            </a:pP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非營利組織，全球最大的技術學會之一，成員遍佈</a:t>
            </a:r>
            <a:r>
              <a:rPr lang="en-US" altLang="zh-CN" b="1" dirty="0">
                <a:latin typeface="微軟正黑體" panose="020B0604030504040204" pitchFamily="34" charset="-120"/>
                <a:ea typeface="微軟正黑體" panose="020B0604030504040204" pitchFamily="34" charset="-120"/>
                <a:cs typeface="Verdana" panose="020B0604030504040204" pitchFamily="34" charset="0"/>
              </a:rPr>
              <a:t>160</a:t>
            </a:r>
            <a:r>
              <a:rPr lang="zh-TW" altLang="en-US" b="1" dirty="0">
                <a:latin typeface="微軟正黑體" panose="020B0604030504040204" pitchFamily="34" charset="-120"/>
                <a:ea typeface="微軟正黑體" panose="020B0604030504040204" pitchFamily="34" charset="-120"/>
                <a:cs typeface="Verdana" panose="020B0604030504040204" pitchFamily="34" charset="0"/>
              </a:rPr>
              <a:t>多個國家地區，會員</a:t>
            </a:r>
            <a:r>
              <a:rPr lang="zh-TW" altLang="en-US" b="1" dirty="0" smtClean="0">
                <a:latin typeface="微軟正黑體" panose="020B0604030504040204" pitchFamily="34" charset="-120"/>
                <a:ea typeface="微軟正黑體" panose="020B0604030504040204" pitchFamily="34" charset="-120"/>
                <a:cs typeface="Verdana" panose="020B0604030504040204" pitchFamily="34" charset="0"/>
              </a:rPr>
              <a:t>超過</a:t>
            </a:r>
            <a:r>
              <a:rPr lang="en-US" altLang="zh-TW" b="1" dirty="0" smtClean="0">
                <a:latin typeface="微軟正黑體" panose="020B0604030504040204" pitchFamily="34" charset="-120"/>
                <a:ea typeface="微軟正黑體" panose="020B0604030504040204" pitchFamily="34" charset="-120"/>
                <a:cs typeface="Verdana" panose="020B0604030504040204" pitchFamily="34" charset="0"/>
              </a:rPr>
              <a:t>50</a:t>
            </a:r>
            <a:r>
              <a:rPr lang="zh-CN" altLang="en-US" b="1" dirty="0" smtClean="0">
                <a:latin typeface="微軟正黑體" panose="020B0604030504040204" pitchFamily="34" charset="-120"/>
                <a:ea typeface="微軟正黑體" panose="020B0604030504040204" pitchFamily="34" charset="-120"/>
                <a:cs typeface="Verdana" panose="020B0604030504040204" pitchFamily="34" charset="0"/>
              </a:rPr>
              <a:t>萬</a:t>
            </a:r>
            <a:r>
              <a:rPr lang="zh-CN" altLang="en-US" b="1" dirty="0">
                <a:latin typeface="微軟正黑體" panose="020B0604030504040204" pitchFamily="34" charset="-120"/>
                <a:ea typeface="微軟正黑體" panose="020B0604030504040204" pitchFamily="34" charset="-120"/>
                <a:cs typeface="Verdana" panose="020B0604030504040204" pitchFamily="34" charset="0"/>
              </a:rPr>
              <a:t>人</a:t>
            </a:r>
            <a:endParaRPr lang="en-US" altLang="zh-CN" b="1" dirty="0">
              <a:latin typeface="微軟正黑體" panose="020B0604030504040204" pitchFamily="34" charset="-120"/>
              <a:ea typeface="微軟正黑體" panose="020B0604030504040204" pitchFamily="34" charset="-120"/>
              <a:cs typeface="Verdana" panose="020B0604030504040204" pitchFamily="34" charset="0"/>
            </a:endParaRPr>
          </a:p>
        </p:txBody>
      </p:sp>
      <p:sp>
        <p:nvSpPr>
          <p:cNvPr id="23555" name="Title 5"/>
          <p:cNvSpPr>
            <a:spLocks noGrp="1"/>
          </p:cNvSpPr>
          <p:nvPr>
            <p:ph type="title"/>
          </p:nvPr>
        </p:nvSpPr>
        <p:spPr>
          <a:xfrm>
            <a:off x="728662" y="365760"/>
            <a:ext cx="7772400" cy="838200"/>
          </a:xfrm>
          <a:ln/>
        </p:spPr>
        <p:txBody>
          <a:bodyPr>
            <a:normAutofit/>
          </a:bodyPr>
          <a:lstStyle/>
          <a:p>
            <a:r>
              <a:rPr lang="en-US" altLang="zh-TW" sz="3600" b="1" dirty="0">
                <a:solidFill>
                  <a:srgbClr val="0066A1"/>
                </a:solidFill>
                <a:latin typeface="Verdana" panose="020B0604030504040204" pitchFamily="34" charset="0"/>
                <a:ea typeface="Verdana" panose="020B0604030504040204" pitchFamily="34" charset="0"/>
                <a:cs typeface="Verdana" panose="020B0604030504040204" pitchFamily="34" charset="0"/>
              </a:rPr>
              <a:t>IEEE</a:t>
            </a:r>
            <a:r>
              <a:rPr lang="zh-TW" altLang="en-US" sz="3600" b="1" dirty="0">
                <a:solidFill>
                  <a:srgbClr val="0066A1"/>
                </a:solidFill>
                <a:latin typeface="Verdana" panose="020B0604030504040204" pitchFamily="34" charset="0"/>
                <a:ea typeface="Verdana" panose="020B0604030504040204" pitchFamily="34" charset="0"/>
                <a:cs typeface="Verdana" panose="020B0604030504040204" pitchFamily="34" charset="0"/>
              </a:rPr>
              <a:t> </a:t>
            </a:r>
            <a:r>
              <a:rPr lang="zh-TW" altLang="en-US" sz="3600" b="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rPr>
              <a:t>運作方式</a:t>
            </a:r>
            <a:endParaRPr altLang="zh-CN" sz="3600" b="1" i="1" dirty="0">
              <a:solidFill>
                <a:srgbClr val="0066A1"/>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2355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45" y="1961356"/>
            <a:ext cx="8467725" cy="400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椭圆 6"/>
          <p:cNvSpPr>
            <a:spLocks noChangeArrowheads="1"/>
          </p:cNvSpPr>
          <p:nvPr/>
        </p:nvSpPr>
        <p:spPr bwMode="auto">
          <a:xfrm>
            <a:off x="5562600" y="3004185"/>
            <a:ext cx="1905000" cy="114300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nchor="ct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algn="ctr" eaLnBrk="1" hangingPunct="1"/>
            <a:endParaRPr lang="zh-CN" altLang="en-US">
              <a:latin typeface="Verdana" pitchFamily="34" charset="0"/>
            </a:endParaRPr>
          </a:p>
        </p:txBody>
      </p:sp>
      <p:sp>
        <p:nvSpPr>
          <p:cNvPr id="8" name="圆角矩形 7"/>
          <p:cNvSpPr/>
          <p:nvPr/>
        </p:nvSpPr>
        <p:spPr>
          <a:xfrm>
            <a:off x="609600" y="4267199"/>
            <a:ext cx="5905500" cy="1450975"/>
          </a:xfrm>
          <a:prstGeom prst="roundRect">
            <a:avLst/>
          </a:prstGeom>
          <a:solidFill>
            <a:schemeClr val="lt1">
              <a:alpha val="80000"/>
            </a:schemeClr>
          </a:solidFill>
        </p:spPr>
        <p:style>
          <a:lnRef idx="2">
            <a:schemeClr val="accent1"/>
          </a:lnRef>
          <a:fillRef idx="1">
            <a:schemeClr val="lt1"/>
          </a:fillRef>
          <a:effectRef idx="0">
            <a:schemeClr val="accent1"/>
          </a:effectRef>
          <a:fontRef idx="minor">
            <a:schemeClr val="dk1"/>
          </a:fontRef>
        </p:style>
        <p:txBody>
          <a:bodyPr>
            <a:spAutoFit/>
          </a:bodyPr>
          <a:lstStyle>
            <a:lvl1pPr marL="342900" indent="-342900"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多個地方分會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2000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多個專業委員會</a:t>
            </a:r>
            <a:endPar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a:p>
            <a:pPr eaLnBrk="1" hangingPunct="1">
              <a:lnSpc>
                <a:spcPct val="110000"/>
              </a:lnSpc>
              <a:buFontTx/>
              <a:buBlip>
                <a:blip r:embed="rId5"/>
              </a:buBlip>
            </a:pP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30</a:t>
            </a:r>
            <a:r>
              <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00</a:t>
            </a:r>
            <a:r>
              <a:rPr lang="zh-TW"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多個學生分會遍佈</a:t>
            </a:r>
            <a:r>
              <a:rPr lang="en-US" altLang="zh-CN"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100</a:t>
            </a:r>
            <a:r>
              <a:rPr lang="zh-CN"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rPr>
              <a:t>多個國家</a:t>
            </a:r>
            <a:endParaRPr lang="en-US" altLang="en-US" b="1" dirty="0">
              <a:solidFill>
                <a:srgbClr val="000000"/>
              </a:solidFill>
              <a:latin typeface="微軟正黑體" panose="020B0604030504040204" pitchFamily="34" charset="-120"/>
              <a:ea typeface="微軟正黑體" panose="020B0604030504040204" pitchFamily="34" charset="-120"/>
              <a:cs typeface="Verdana" panose="020B0604030504040204" pitchFamily="34" charset="0"/>
            </a:endParaRPr>
          </a:p>
        </p:txBody>
      </p:sp>
      <p:pic>
        <p:nvPicPr>
          <p:cNvPr id="10" name="Picture 1">
            <a:extLst>
              <a:ext uri="{FF2B5EF4-FFF2-40B4-BE49-F238E27FC236}">
                <a16:creationId xmlns:a16="http://schemas.microsoft.com/office/drawing/2014/main" xmlns="" id="{26CC3EBF-832B-4A11-9D1F-CE2B0D21E3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24796256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内容占位符 2"/>
          <p:cNvSpPr>
            <a:spLocks noGrp="1"/>
          </p:cNvSpPr>
          <p:nvPr>
            <p:ph sz="half" idx="1"/>
          </p:nvPr>
        </p:nvSpPr>
        <p:spPr>
          <a:xfrm>
            <a:off x="0" y="730249"/>
            <a:ext cx="4648200" cy="5991225"/>
          </a:xfrm>
        </p:spPr>
        <p:txBody>
          <a:bodyPr>
            <a:normAutofit lnSpcReduction="10000"/>
          </a:bodyPr>
          <a:lstStyle/>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Aerospace and Electronic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Antennas and Propagation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Broadcast Technology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Circuits and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Communications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Computational Intelligence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Computer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Consumer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Control Systems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Dielectrics and Electrical Insulation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Education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 Devices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Electronics Packaging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Electromagnetic Compatibility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Engineering in Medicine and Biology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Geoscience and Remote Sensing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Industrial Electronics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Industry Applications Society</a:t>
            </a:r>
          </a:p>
          <a:p>
            <a:pPr>
              <a:lnSpc>
                <a:spcPct val="100000"/>
              </a:lnSpc>
            </a:pPr>
            <a:r>
              <a:rPr lang="en-US" altLang="zh-CN" sz="1400" b="1" dirty="0">
                <a:latin typeface="Arial" panose="020B0604020202020204" pitchFamily="34" charset="0"/>
                <a:ea typeface="新細明體" panose="02020500000000000000" pitchFamily="18" charset="-120"/>
                <a:cs typeface="Arial" panose="020B0604020202020204" pitchFamily="34" charset="0"/>
              </a:rPr>
              <a:t>IEEE Information Theory Society</a:t>
            </a:r>
          </a:p>
          <a:p>
            <a:pPr>
              <a:buClr>
                <a:srgbClr val="808080"/>
              </a:buClr>
            </a:pPr>
            <a:r>
              <a:rPr lang="en-US" altLang="zh-CN" sz="1400" b="1" dirty="0">
                <a:solidFill>
                  <a:srgbClr val="000000"/>
                </a:solidFill>
                <a:latin typeface="Arial" panose="020B0604020202020204" pitchFamily="34" charset="0"/>
                <a:ea typeface="新細明體" panose="02020500000000000000" pitchFamily="18" charset="-120"/>
                <a:cs typeface="Arial" panose="020B0604020202020204" pitchFamily="34" charset="0"/>
              </a:rPr>
              <a:t>IEEE Instrumentation and Measurement Society</a:t>
            </a:r>
          </a:p>
          <a:p>
            <a:pPr>
              <a:lnSpc>
                <a:spcPct val="100000"/>
              </a:lnSpc>
            </a:pPr>
            <a:endParaRPr lang="en-US" altLang="zh-CN" sz="1400" b="1" dirty="0">
              <a:latin typeface="Arial" panose="020B0604020202020204" pitchFamily="34" charset="0"/>
              <a:ea typeface="新細明體" panose="02020500000000000000" pitchFamily="18" charset="-120"/>
              <a:cs typeface="Arial" panose="020B0604020202020204" pitchFamily="34" charset="0"/>
            </a:endParaRPr>
          </a:p>
          <a:p>
            <a:pPr>
              <a:lnSpc>
                <a:spcPct val="100000"/>
              </a:lnSpc>
              <a:buFont typeface="Wingdings" pitchFamily="2" charset="2"/>
              <a:buNone/>
            </a:pPr>
            <a:r>
              <a:rPr lang="en-US" altLang="zh-CN" sz="1400" b="1" dirty="0">
                <a:latin typeface="Arial" panose="020B0604020202020204" pitchFamily="34" charset="0"/>
                <a:ea typeface="新細明體" panose="02020500000000000000" pitchFamily="18" charset="-120"/>
                <a:cs typeface="Arial" panose="020B0604020202020204" pitchFamily="34" charset="0"/>
              </a:rPr>
              <a:t/>
            </a:r>
            <a:br>
              <a:rPr lang="en-US" altLang="zh-CN" sz="1400" b="1" dirty="0">
                <a:latin typeface="Arial" panose="020B0604020202020204" pitchFamily="34" charset="0"/>
                <a:ea typeface="新細明體" panose="02020500000000000000" pitchFamily="18" charset="-120"/>
                <a:cs typeface="Arial" panose="020B0604020202020204" pitchFamily="34" charset="0"/>
              </a:rPr>
            </a:br>
            <a:endParaRPr lang="zh-CN" altLang="en-US" sz="1400" b="1" dirty="0">
              <a:latin typeface="Arial" panose="020B0604020202020204" pitchFamily="34" charset="0"/>
              <a:ea typeface="新細明體" panose="02020500000000000000" pitchFamily="18" charset="-120"/>
              <a:cs typeface="Arial" panose="020B0604020202020204" pitchFamily="34" charset="0"/>
            </a:endParaRPr>
          </a:p>
        </p:txBody>
      </p:sp>
      <p:sp>
        <p:nvSpPr>
          <p:cNvPr id="5" name="矩形 4"/>
          <p:cNvSpPr/>
          <p:nvPr/>
        </p:nvSpPr>
        <p:spPr>
          <a:xfrm>
            <a:off x="4495800" y="730250"/>
            <a:ext cx="4724400" cy="4832092"/>
          </a:xfrm>
          <a:prstGeom prst="rect">
            <a:avLst/>
          </a:prstGeom>
        </p:spPr>
        <p:txBody>
          <a:bodyPr>
            <a:spAutoFit/>
          </a:bodyPr>
          <a:lstStyle/>
          <a:p>
            <a:pPr marL="342900" indent="-342900" eaLnBrk="0" hangingPunct="0">
              <a:buClr>
                <a:srgbClr val="808080"/>
              </a:buClr>
              <a:buFontTx/>
              <a:buBlip>
                <a:blip r:embed="rId4"/>
              </a:buBlip>
              <a:defRPr/>
            </a:pPr>
            <a:r>
              <a:rPr lang="en-US" sz="1400" b="1" dirty="0">
                <a:solidFill>
                  <a:srgbClr val="000000"/>
                </a:solidFill>
                <a:latin typeface="Arial" panose="020B0604020202020204" pitchFamily="34" charset="0"/>
                <a:ea typeface="+mj-ea"/>
                <a:cs typeface="Arial" panose="020B0604020202020204" pitchFamily="34" charset="0"/>
              </a:rPr>
              <a:t>IEEE Intelligent Transportation Systems Society</a:t>
            </a:r>
            <a:endParaRPr lang="en-US" sz="1400" b="1"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Magnetics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Microwave Theory and Techniques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Nuclear and Plasma Sciences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Oceanic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Photonics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Electronics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Power &amp; Energy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Product Safety Engineering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Professional Communication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Reliability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Robotics and Automation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Signal Processing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Society on Social Implications of Technology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Solid-State Circuits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Systems, Man, and Cybernetics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Technology and Engineering Management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a:t>
            </a:r>
            <a:r>
              <a:rPr lang="en-US" sz="1400" b="1" kern="0" dirty="0" err="1">
                <a:solidFill>
                  <a:srgbClr val="000000"/>
                </a:solidFill>
                <a:latin typeface="Arial" panose="020B0604020202020204" pitchFamily="34" charset="0"/>
                <a:ea typeface="+mj-ea"/>
                <a:cs typeface="Arial" panose="020B0604020202020204" pitchFamily="34" charset="0"/>
              </a:rPr>
              <a:t>Ultrasonics</a:t>
            </a:r>
            <a:r>
              <a:rPr lang="en-US" sz="1400" b="1" kern="0" dirty="0">
                <a:solidFill>
                  <a:srgbClr val="000000"/>
                </a:solidFill>
                <a:latin typeface="Arial" panose="020B0604020202020204" pitchFamily="34" charset="0"/>
                <a:ea typeface="+mj-ea"/>
                <a:cs typeface="Arial" panose="020B0604020202020204" pitchFamily="34" charset="0"/>
              </a:rPr>
              <a:t>, Ferroelectrics, and Frequency Control Society</a:t>
            </a:r>
            <a:endParaRPr lang="en-US" sz="1400" kern="0" dirty="0">
              <a:solidFill>
                <a:srgbClr val="000000"/>
              </a:solidFill>
              <a:latin typeface="Arial" panose="020B0604020202020204" pitchFamily="34" charset="0"/>
              <a:ea typeface="+mj-ea"/>
              <a:cs typeface="Arial" panose="020B0604020202020204" pitchFamily="34" charset="0"/>
            </a:endParaRPr>
          </a:p>
          <a:p>
            <a:pPr marL="342900" indent="-342900" eaLnBrk="0" hangingPunct="0">
              <a:buClr>
                <a:srgbClr val="808080"/>
              </a:buClr>
              <a:buFontTx/>
              <a:buBlip>
                <a:blip r:embed="rId4"/>
              </a:buBlip>
              <a:defRPr/>
            </a:pPr>
            <a:r>
              <a:rPr lang="en-US" sz="1400" b="1" kern="0" dirty="0">
                <a:solidFill>
                  <a:srgbClr val="000000"/>
                </a:solidFill>
                <a:latin typeface="Arial" panose="020B0604020202020204" pitchFamily="34" charset="0"/>
                <a:ea typeface="+mj-ea"/>
                <a:cs typeface="Arial" panose="020B0604020202020204" pitchFamily="34" charset="0"/>
              </a:rPr>
              <a:t>IEEE Vehicular Technology Society</a:t>
            </a:r>
            <a:endParaRPr lang="en-US" sz="1400" kern="0" dirty="0">
              <a:solidFill>
                <a:srgbClr val="000000"/>
              </a:solidFill>
              <a:latin typeface="Arial" panose="020B0604020202020204" pitchFamily="34" charset="0"/>
              <a:ea typeface="+mj-ea"/>
              <a:cs typeface="Arial" panose="020B0604020202020204" pitchFamily="34" charset="0"/>
            </a:endParaRPr>
          </a:p>
        </p:txBody>
      </p:sp>
      <p:sp>
        <p:nvSpPr>
          <p:cNvPr id="8" name="圆角矩形 7"/>
          <p:cNvSpPr/>
          <p:nvPr/>
        </p:nvSpPr>
        <p:spPr bwMode="auto">
          <a:xfrm>
            <a:off x="1600200" y="2590800"/>
            <a:ext cx="6477000" cy="1676400"/>
          </a:xfrm>
          <a:prstGeom prst="roundRect">
            <a:avLst/>
          </a:prstGeom>
          <a:ln>
            <a:headEnd/>
            <a:tailEnd/>
          </a:ln>
        </p:spPr>
        <p:style>
          <a:lnRef idx="2">
            <a:schemeClr val="accent2"/>
          </a:lnRef>
          <a:fillRef idx="1">
            <a:schemeClr val="lt1"/>
          </a:fillRef>
          <a:effectRef idx="0">
            <a:schemeClr val="accent2"/>
          </a:effectRef>
          <a:fontRef idx="minor">
            <a:schemeClr val="dk1"/>
          </a:fontRef>
        </p:style>
        <p:txBody>
          <a:bodyPr anchor="ctr"/>
          <a:lstStyle/>
          <a:p>
            <a:pPr marL="342900" indent="-342900" algn="ctr">
              <a:defRPr/>
            </a:pPr>
            <a:endParaRPr lang="zh-CN" altLang="en-US">
              <a:solidFill>
                <a:srgbClr val="000000"/>
              </a:solidFill>
              <a:latin typeface="Verdana" pitchFamily="34" charset="0"/>
            </a:endParaRPr>
          </a:p>
        </p:txBody>
      </p:sp>
      <p:sp>
        <p:nvSpPr>
          <p:cNvPr id="7" name="标题 3"/>
          <p:cNvSpPr txBox="1">
            <a:spLocks/>
          </p:cNvSpPr>
          <p:nvPr/>
        </p:nvSpPr>
        <p:spPr bwMode="auto">
          <a:xfrm>
            <a:off x="2209800" y="2819400"/>
            <a:ext cx="5257800" cy="1143000"/>
          </a:xfrm>
          <a:prstGeom prst="rect">
            <a:avLst/>
          </a:prstGeom>
          <a:noFill/>
          <a:ln w="9525">
            <a:noFill/>
            <a:miter lim="800000"/>
            <a:headEnd/>
            <a:tailEnd/>
          </a:ln>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r>
              <a:rPr lang="en-US" altLang="zh-CN"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39</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個專業</a:t>
            </a:r>
            <a:r>
              <a:rPr lang="zh-TW"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分</a:t>
            </a:r>
            <a:r>
              <a:rPr lang="zh-CN" altLang="en-US" sz="4800" b="1" dirty="0">
                <a:solidFill>
                  <a:srgbClr val="0B2E66"/>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Verdana" panose="020B0604030504040204" pitchFamily="34" charset="0"/>
              </a:rPr>
              <a:t>會</a:t>
            </a:r>
          </a:p>
        </p:txBody>
      </p:sp>
      <p:sp>
        <p:nvSpPr>
          <p:cNvPr id="23554" name="标题 3"/>
          <p:cNvSpPr>
            <a:spLocks noGrp="1"/>
          </p:cNvSpPr>
          <p:nvPr>
            <p:ph type="title"/>
          </p:nvPr>
        </p:nvSpPr>
        <p:spPr>
          <a:xfrm>
            <a:off x="3695700" y="3352800"/>
            <a:ext cx="4724400" cy="1143000"/>
          </a:xfrm>
        </p:spPr>
        <p:txBody>
          <a:bodyPr/>
          <a:lstStyle/>
          <a:p>
            <a:pPr>
              <a:defRPr/>
            </a:pPr>
            <a:r>
              <a:rPr lang="en-US" altLang="zh-CN"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Verdana" panose="020B0604030504040204" pitchFamily="34" charset="0"/>
                <a:cs typeface="Times New Roman" panose="02020603050405020304" pitchFamily="18" charset="0"/>
              </a:rPr>
              <a:t>IEEE Societies</a:t>
            </a:r>
            <a:endParaRPr lang="zh-CN" altLang="en-US" b="1" dirty="0">
              <a:solidFill>
                <a:schemeClr val="tx2">
                  <a:lumMod val="60000"/>
                  <a:lumOff val="40000"/>
                </a:schemeClr>
              </a:solidFill>
              <a:effectLst>
                <a:outerShdw blurRad="38100" dist="38100" dir="2700000" algn="tl">
                  <a:srgbClr val="000000">
                    <a:alpha val="43137"/>
                  </a:srgbClr>
                </a:outerShdw>
              </a:effectLst>
              <a:latin typeface="Times New Roman" panose="02020603050405020304" pitchFamily="18" charset="0"/>
              <a:ea typeface="宋体" charset="-122"/>
              <a:cs typeface="Times New Roman" panose="02020603050405020304" pitchFamily="18" charset="0"/>
            </a:endParaRPr>
          </a:p>
        </p:txBody>
      </p:sp>
      <p:sp>
        <p:nvSpPr>
          <p:cNvPr id="24583" name="灯片编号占位符 8"/>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宋体" pitchFamily="2" charset="-122"/>
              </a:defRPr>
            </a:lvl1pPr>
            <a:lvl2pPr marL="742950" indent="-285750" eaLnBrk="0" hangingPunct="0">
              <a:defRPr sz="2400">
                <a:solidFill>
                  <a:schemeClr val="tx1"/>
                </a:solidFill>
                <a:latin typeface="Arial" pitchFamily="34" charset="0"/>
                <a:ea typeface="宋体" pitchFamily="2" charset="-122"/>
              </a:defRPr>
            </a:lvl2pPr>
            <a:lvl3pPr marL="1143000" indent="-228600" eaLnBrk="0" hangingPunct="0">
              <a:defRPr sz="2400">
                <a:solidFill>
                  <a:schemeClr val="tx1"/>
                </a:solidFill>
                <a:latin typeface="Arial" pitchFamily="34" charset="0"/>
                <a:ea typeface="宋体" pitchFamily="2" charset="-122"/>
              </a:defRPr>
            </a:lvl3pPr>
            <a:lvl4pPr marL="1600200" indent="-228600" eaLnBrk="0" hangingPunct="0">
              <a:defRPr sz="2400">
                <a:solidFill>
                  <a:schemeClr val="tx1"/>
                </a:solidFill>
                <a:latin typeface="Arial" pitchFamily="34" charset="0"/>
                <a:ea typeface="宋体" pitchFamily="2" charset="-122"/>
              </a:defRPr>
            </a:lvl4pPr>
            <a:lvl5pPr marL="2057400" indent="-228600" eaLnBrk="0" hangingPunct="0">
              <a:defRPr sz="2400">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sz="2400">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sz="2400">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sz="2400">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sz="2400">
                <a:solidFill>
                  <a:schemeClr val="tx1"/>
                </a:solidFill>
                <a:latin typeface="Arial" pitchFamily="34" charset="0"/>
                <a:ea typeface="宋体" pitchFamily="2" charset="-122"/>
              </a:defRPr>
            </a:lvl9pPr>
          </a:lstStyle>
          <a:p>
            <a:fld id="{B5AD0BC2-EBF4-462C-8A6D-ED52B4C226A2}" type="slidenum">
              <a:rPr lang="en-US" altLang="zh-CN" sz="1000" smtClean="0">
                <a:solidFill>
                  <a:schemeClr val="bg1"/>
                </a:solidFill>
                <a:ea typeface="ＭＳ Ｐゴシック" pitchFamily="34" charset="-128"/>
              </a:rPr>
              <a:pPr/>
              <a:t>9</a:t>
            </a:fld>
            <a:endParaRPr lang="en-US" altLang="zh-CN" sz="1400">
              <a:ea typeface="ＭＳ Ｐゴシック" pitchFamily="34" charset="-128"/>
            </a:endParaRPr>
          </a:p>
        </p:txBody>
      </p:sp>
      <p:pic>
        <p:nvPicPr>
          <p:cNvPr id="10" name="Picture 1">
            <a:extLst>
              <a:ext uri="{FF2B5EF4-FFF2-40B4-BE49-F238E27FC236}">
                <a16:creationId xmlns:a16="http://schemas.microsoft.com/office/drawing/2014/main" xmlns="" id="{26CC3EBF-832B-4A11-9D1F-CE2B0D21E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417" y="6246246"/>
            <a:ext cx="1749191" cy="531248"/>
          </a:xfrm>
          <a:prstGeom prst="rect">
            <a:avLst/>
          </a:prstGeom>
        </p:spPr>
      </p:pic>
    </p:spTree>
    <p:custDataLst>
      <p:tags r:id="rId1"/>
    </p:custDataLst>
    <p:extLst>
      <p:ext uri="{BB962C8B-B14F-4D97-AF65-F5344CB8AC3E}">
        <p14:creationId xmlns:p14="http://schemas.microsoft.com/office/powerpoint/2010/main" val="37915069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2355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6"/>
</p:tagLst>
</file>

<file path=ppt/tags/tag2.xml><?xml version="1.0" encoding="utf-8"?>
<p:tagLst xmlns:a="http://schemas.openxmlformats.org/drawingml/2006/main" xmlns:r="http://schemas.openxmlformats.org/officeDocument/2006/relationships" xmlns:p="http://schemas.openxmlformats.org/presentationml/2006/main">
  <p:tag name="TIMING" val="|23.1"/>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4.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5.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6.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7.xml><?xml version="1.0" encoding="utf-8"?>
<p:tagLst xmlns:a="http://schemas.openxmlformats.org/drawingml/2006/main" xmlns:r="http://schemas.openxmlformats.org/officeDocument/2006/relationships" xmlns:p="http://schemas.openxmlformats.org/presentationml/2006/main">
  <p:tag name="TIMING" val="|15.3|1.7|12|2.9|2.6|2.9|6.4|3.1|1.5|5"/>
</p:tagLst>
</file>

<file path=ppt/tags/tag8.xml><?xml version="1.0" encoding="utf-8"?>
<p:tagLst xmlns:a="http://schemas.openxmlformats.org/drawingml/2006/main" xmlns:r="http://schemas.openxmlformats.org/officeDocument/2006/relationships" xmlns:p="http://schemas.openxmlformats.org/presentationml/2006/main">
  <p:tag name="TIMING" val="|15.3|1.7|12|2.9|2.6|2.9|6.4|3.1|1.5|5"/>
</p:tagLst>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ngle_Customized_Image_Template_2011">
  <a:themeElements>
    <a:clrScheme name="IEEE Theme Colors">
      <a:dk1>
        <a:srgbClr val="404040"/>
      </a:dk1>
      <a:lt1>
        <a:srgbClr val="FFFFFF"/>
      </a:lt1>
      <a:dk2>
        <a:srgbClr val="0066A1"/>
      </a:dk2>
      <a:lt2>
        <a:srgbClr val="808080"/>
      </a:lt2>
      <a:accent1>
        <a:srgbClr val="69BE28"/>
      </a:accent1>
      <a:accent2>
        <a:srgbClr val="E37222"/>
      </a:accent2>
      <a:accent3>
        <a:srgbClr val="009FDA"/>
      </a:accent3>
      <a:accent4>
        <a:srgbClr val="6B1F7C"/>
      </a:accent4>
      <a:accent5>
        <a:srgbClr val="810031"/>
      </a:accent5>
      <a:accent6>
        <a:srgbClr val="CC7E2B"/>
      </a:accent6>
      <a:hlink>
        <a:srgbClr val="009FDA"/>
      </a:hlink>
      <a:folHlink>
        <a:srgbClr val="00678F"/>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dirty="0"/>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24953</TotalTime>
  <Words>4170</Words>
  <Application>Microsoft Office PowerPoint</Application>
  <PresentationFormat>如螢幕大小 (4:3)</PresentationFormat>
  <Paragraphs>621</Paragraphs>
  <Slides>74</Slides>
  <Notes>55</Notes>
  <HiddenSlides>1</HiddenSlides>
  <MMClips>0</MMClips>
  <ScaleCrop>false</ScaleCrop>
  <HeadingPairs>
    <vt:vector size="4" baseType="variant">
      <vt:variant>
        <vt:lpstr>佈景主題</vt:lpstr>
      </vt:variant>
      <vt:variant>
        <vt:i4>2</vt:i4>
      </vt:variant>
      <vt:variant>
        <vt:lpstr>投影片標題</vt:lpstr>
      </vt:variant>
      <vt:variant>
        <vt:i4>74</vt:i4>
      </vt:variant>
    </vt:vector>
  </HeadingPairs>
  <TitlesOfParts>
    <vt:vector size="76" baseType="lpstr">
      <vt:lpstr>Office 佈景主題</vt:lpstr>
      <vt:lpstr>Single_Customized_Image_Template_2011</vt:lpstr>
      <vt:lpstr>IEEE Xplore® 全文電子資料庫 涵堂資訊有限公司                                            </vt:lpstr>
      <vt:lpstr>IEEE Xplore®全文電子資料庫</vt:lpstr>
      <vt:lpstr>IEEE學會介紹</vt:lpstr>
      <vt:lpstr>PowerPoint 簡報</vt:lpstr>
      <vt:lpstr>PowerPoint 簡報</vt:lpstr>
      <vt:lpstr>IEEE 的歷史進程</vt:lpstr>
      <vt:lpstr>IEEE 學會簡介</vt:lpstr>
      <vt:lpstr>IEEE 運作方式</vt:lpstr>
      <vt:lpstr>IEEE Societies</vt:lpstr>
      <vt:lpstr>IEEE 期刊在最新引用排名中表現卓越</vt:lpstr>
      <vt:lpstr>PowerPoint 簡報</vt:lpstr>
      <vt:lpstr>PowerPoint 簡報</vt:lpstr>
      <vt:lpstr>IEEE Xplore® 豐富的文獻內容</vt:lpstr>
      <vt:lpstr>認識 IEEE Xplore 資料庫</vt:lpstr>
      <vt:lpstr>IEEE  Electronic Library</vt:lpstr>
      <vt:lpstr>IEEE Xplore 收錄文獻類型 </vt:lpstr>
      <vt:lpstr>IEEE 最新出版期刊  (2025/2026)</vt:lpstr>
      <vt:lpstr>PowerPoint 簡報</vt:lpstr>
      <vt:lpstr>PowerPoint 簡報</vt:lpstr>
      <vt:lpstr>PowerPoint 簡報</vt:lpstr>
      <vt:lpstr> </vt:lpstr>
      <vt:lpstr>首頁總覽(I) </vt:lpstr>
      <vt:lpstr>首頁總覽(II) </vt:lpstr>
      <vt:lpstr>首頁總覽(II) </vt:lpstr>
      <vt:lpstr>PowerPoint 簡報</vt:lpstr>
      <vt:lpstr>瀏覽功能 Browse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機構檢索與分析</vt:lpstr>
      <vt:lpstr>PowerPoint 簡報</vt:lpstr>
      <vt:lpstr>輔助材料：多媒體、會議影片、代碼、數據及互動文章</vt:lpstr>
      <vt:lpstr>輔助材料：多媒體、會議影片、代碼、數據及互動文章</vt:lpstr>
      <vt:lpstr>輔助材料：多媒體、會議影片、代碼、數據及互動文章</vt:lpstr>
      <vt:lpstr>輔助材料：多媒體、會議影片、代碼、數據及互動文章</vt:lpstr>
      <vt:lpstr>PowerPoint 簡報</vt:lpstr>
      <vt:lpstr>Image Search (Beta)</vt:lpstr>
      <vt:lpstr>PowerPoint 簡報</vt:lpstr>
      <vt:lpstr>PowerPoint 簡報</vt:lpstr>
      <vt:lpstr>圖像相關聯排名</vt:lpstr>
      <vt:lpstr>PowerPoint 簡報</vt:lpstr>
      <vt:lpstr>PowerPoint 簡報</vt:lpstr>
      <vt:lpstr>PowerPoint 簡報</vt:lpstr>
      <vt:lpstr>PowerPoint 簡報</vt:lpstr>
      <vt:lpstr>個人化設定 My Setting </vt:lpstr>
      <vt:lpstr>免費申請帳號 </vt:lpstr>
      <vt:lpstr> Alerts I.新知快報(Content Alert)</vt:lpstr>
      <vt:lpstr>加入刊物出版提醒通知</vt:lpstr>
      <vt:lpstr>Alerts II.檢索條件通知(Saved Searches)</vt:lpstr>
      <vt:lpstr>設定檢索條件通知(Set Saved Searches)</vt:lpstr>
      <vt:lpstr>我的研究項目(My Research Projects)</vt:lpstr>
      <vt:lpstr>存入重要文獻至您的Project</vt:lpstr>
      <vt:lpstr>我的最愛(My Favorites)</vt:lpstr>
      <vt:lpstr>加入我的最愛(Add to My Favorites)</vt:lpstr>
      <vt:lpstr>檢索偏好(Preference)</vt:lpstr>
      <vt:lpstr>檢索紀錄 (Search History)</vt:lpstr>
      <vt:lpstr> 生成式AI的使用</vt:lpstr>
      <vt:lpstr> 了解更多IEEE Xplore®運用</vt:lpstr>
      <vt:lpstr>立刻掃描加入涵堂資訊LINE@好友 資料庫最新消息及功能x 抽獎活動 x 系統異常回覆 一手掌握</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Patrick Barcinas</dc:creator>
  <cp:lastModifiedBy>Bruce Lee</cp:lastModifiedBy>
  <cp:revision>773</cp:revision>
  <dcterms:created xsi:type="dcterms:W3CDTF">2016-09-19T18:05:34Z</dcterms:created>
  <dcterms:modified xsi:type="dcterms:W3CDTF">2026-04-27T07:57:46Z</dcterms:modified>
</cp:coreProperties>
</file>